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7360563" cy="345598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ddMnHHVaNRGWZOz7DqqeKb499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D5F"/>
    <a:srgbClr val="FFC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798" y="-3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4405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5947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8429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3559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1688" y="685800"/>
            <a:ext cx="27146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306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052042" y="5655982"/>
            <a:ext cx="23256479" cy="12031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3420071" y="18151938"/>
            <a:ext cx="20520422" cy="8343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/>
            </a:lvl1pPr>
            <a:lvl2pPr lvl="1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/>
            </a:lvl2pPr>
            <a:lvl3pPr lvl="2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/>
            </a:lvl3pPr>
            <a:lvl4pPr lvl="3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4pPr>
            <a:lvl5pPr lvl="4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5pPr>
            <a:lvl6pPr lvl="5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6pPr>
            <a:lvl7pPr lvl="6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7pPr>
            <a:lvl8pPr lvl="7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8pPr>
            <a:lvl9pPr lvl="8" algn="ctr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716321" y="8364686"/>
            <a:ext cx="21927923" cy="23598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885768" y="13534131"/>
            <a:ext cx="29287897" cy="5899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084480" y="7805513"/>
            <a:ext cx="29287897" cy="1735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866790" y="8615979"/>
            <a:ext cx="23598485" cy="14375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953"/>
              <a:buFont typeface="Calibri"/>
              <a:buNone/>
              <a:defRPr sz="179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866790" y="23127927"/>
            <a:ext cx="23598485" cy="755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984"/>
              <a:buNone/>
              <a:defRPr sz="5984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5386"/>
              <a:buNone/>
              <a:defRPr sz="5386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rgbClr val="888888"/>
              </a:buClr>
              <a:buSzPts val="4788"/>
              <a:buNone/>
              <a:defRPr sz="478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3851284" y="9199967"/>
            <a:ext cx="11628239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884602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884605" y="8471972"/>
            <a:ext cx="11574799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884605" y="12623955"/>
            <a:ext cx="11574799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3851288" y="8471972"/>
            <a:ext cx="11631803" cy="415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7181"/>
              <a:buNone/>
              <a:defRPr sz="7181" b="1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None/>
              <a:defRPr sz="5984" b="1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None/>
              <a:defRPr sz="5386" b="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3851288" y="12623955"/>
            <a:ext cx="11631803" cy="1856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836612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Char char="•"/>
              <a:defRPr sz="9575"/>
            </a:lvl1pPr>
            <a:lvl2pPr marL="914400" lvl="1" indent="-76060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Char char="•"/>
              <a:defRPr sz="8378"/>
            </a:lvl2pPr>
            <a:lvl3pPr marL="1371600" lvl="2" indent="-684593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Char char="•"/>
              <a:defRPr sz="7181"/>
            </a:lvl3pPr>
            <a:lvl4pPr marL="1828800" lvl="3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4pPr>
            <a:lvl5pPr marL="2286000" lvl="4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5pPr>
            <a:lvl6pPr marL="2743200" lvl="5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6pPr>
            <a:lvl7pPr marL="3200400" lvl="6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7pPr>
            <a:lvl8pPr marL="3657600" lvl="7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8pPr>
            <a:lvl9pPr marL="4114800" lvl="8" indent="-608584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Char char="•"/>
              <a:defRPr sz="5984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884602" y="2303992"/>
            <a:ext cx="8824494" cy="8063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75"/>
              <a:buFont typeface="Calibri"/>
              <a:buNone/>
              <a:defRPr sz="95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1631803" y="4975990"/>
            <a:ext cx="13851285" cy="2455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9575"/>
              <a:buFont typeface="Arial"/>
              <a:buNone/>
              <a:defRPr sz="9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None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None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None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884602" y="10367963"/>
            <a:ext cx="8824494" cy="1920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4788"/>
              <a:buNone/>
              <a:defRPr sz="4788"/>
            </a:lvl1pPr>
            <a:lvl2pPr marL="914400" lvl="1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4189"/>
              <a:buNone/>
              <a:defRPr sz="4189"/>
            </a:lvl2pPr>
            <a:lvl3pPr marL="1371600" lvl="2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3591"/>
              <a:buNone/>
              <a:defRPr sz="3591"/>
            </a:lvl3pPr>
            <a:lvl4pPr marL="1828800" lvl="3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4pPr>
            <a:lvl5pPr marL="2286000" lvl="4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5pPr>
            <a:lvl6pPr marL="2743200" lvl="5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6pPr>
            <a:lvl7pPr marL="3200400" lvl="6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7pPr>
            <a:lvl8pPr marL="3657600" lvl="7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8pPr>
            <a:lvl9pPr marL="4114800" lvl="8" indent="-228600" algn="l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2992"/>
              <a:buNone/>
              <a:defRPr sz="2992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881039" y="1840001"/>
            <a:ext cx="23598485" cy="667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166"/>
              <a:buFont typeface="Calibri"/>
              <a:buNone/>
              <a:defRPr sz="131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881039" y="9199967"/>
            <a:ext cx="23598485" cy="2192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60603" algn="l" rtl="0">
              <a:lnSpc>
                <a:spcPct val="90000"/>
              </a:lnSpc>
              <a:spcBef>
                <a:spcPts val="2992"/>
              </a:spcBef>
              <a:spcAft>
                <a:spcPts val="0"/>
              </a:spcAft>
              <a:buClr>
                <a:schemeClr val="dk1"/>
              </a:buClr>
              <a:buSzPts val="8378"/>
              <a:buFont typeface="Arial"/>
              <a:buChar char="•"/>
              <a:defRPr sz="8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84593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7181"/>
              <a:buFont typeface="Arial"/>
              <a:buChar char="•"/>
              <a:defRPr sz="71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08584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984"/>
              <a:buFont typeface="Arial"/>
              <a:buChar char="•"/>
              <a:defRPr sz="5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70611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70610" algn="l" rtl="0">
              <a:lnSpc>
                <a:spcPct val="90000"/>
              </a:lnSpc>
              <a:spcBef>
                <a:spcPts val="1496"/>
              </a:spcBef>
              <a:spcAft>
                <a:spcPts val="0"/>
              </a:spcAft>
              <a:buClr>
                <a:schemeClr val="dk1"/>
              </a:buClr>
              <a:buSzPts val="5386"/>
              <a:buFont typeface="Arial"/>
              <a:buChar char="•"/>
              <a:defRPr sz="53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881039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9063187" y="32031891"/>
            <a:ext cx="9234190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9323397" y="32031891"/>
            <a:ext cx="6156127" cy="1839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59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1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(1er y 2° Semestre)</a:t>
            </a:r>
          </a:p>
        </p:txBody>
      </p:sp>
      <p:pic>
        <p:nvPicPr>
          <p:cNvPr id="2" name="Google Shape;102;p1" title="LOGO V8.jpeg">
            <a:extLst>
              <a:ext uri="{FF2B5EF4-FFF2-40B4-BE49-F238E27FC236}">
                <a16:creationId xmlns:a16="http://schemas.microsoft.com/office/drawing/2014/main" id="{C7DD1B34-9EEB-AD43-2DA9-CD658494CD5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60400" y="0"/>
            <a:ext cx="3179625" cy="317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2</a:t>
            </a:r>
            <a:r>
              <a:rPr lang="es-MX" sz="48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(3er y 4° Semestre)</a:t>
            </a:r>
          </a:p>
        </p:txBody>
      </p:sp>
      <p:pic>
        <p:nvPicPr>
          <p:cNvPr id="2" name="Google Shape;102;p1" title="LOGO V8.jpeg">
            <a:extLst>
              <a:ext uri="{FF2B5EF4-FFF2-40B4-BE49-F238E27FC236}">
                <a16:creationId xmlns:a16="http://schemas.microsoft.com/office/drawing/2014/main" id="{B3D95C5F-45ED-B51E-7C80-59294AAB73C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60400" y="0"/>
            <a:ext cx="3179625" cy="317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653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FFC50D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3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(5° y 6° Semestre)</a:t>
            </a:r>
          </a:p>
        </p:txBody>
      </p:sp>
      <p:pic>
        <p:nvPicPr>
          <p:cNvPr id="2" name="Google Shape;102;p1" title="LOGO V8.jpeg">
            <a:extLst>
              <a:ext uri="{FF2B5EF4-FFF2-40B4-BE49-F238E27FC236}">
                <a16:creationId xmlns:a16="http://schemas.microsoft.com/office/drawing/2014/main" id="{A39E9CB8-3163-C85E-4E12-86F62257ADB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60400" y="0"/>
            <a:ext cx="3179625" cy="317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538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09753"/>
            <a:ext cx="27360600" cy="1327390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359568" y="3179619"/>
            <a:ext cx="28079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80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80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4074" y="6778575"/>
            <a:ext cx="279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i="0" u="none" strike="noStrike" cap="none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5639976" y="6778575"/>
            <a:ext cx="2520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517742" y="6930975"/>
            <a:ext cx="50325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619738" y="9547746"/>
            <a:ext cx="37464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574016" y="13953867"/>
            <a:ext cx="52011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853300" y="6841024"/>
            <a:ext cx="2375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8015504" y="6405517"/>
            <a:ext cx="7502100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</a:t>
            </a:r>
            <a:r>
              <a:rPr lang="es-ES" sz="4400" dirty="0" err="1">
                <a:solidFill>
                  <a:schemeClr val="tx1"/>
                </a:solidFill>
                <a:latin typeface="Montserrat SemiBold" panose="00000700000000000000" pitchFamily="50" charset="0"/>
              </a:rPr>
              <a:t>Ej</a:t>
            </a:r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4400" dirty="0">
              <a:solidFill>
                <a:schemeClr val="tx1"/>
              </a:solidFill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0671631" y="6940027"/>
            <a:ext cx="606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s-ES" sz="4400" dirty="0">
                <a:solidFill>
                  <a:schemeClr val="tx1"/>
                </a:solidFill>
                <a:latin typeface="Montserrat SemiBold" panose="00000700000000000000" pitchFamily="50" charset="0"/>
              </a:rPr>
              <a:t>(Escuela/Sociedad/Empresa)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90873" y="18806041"/>
            <a:ext cx="25178813" cy="13812064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849" y="252951"/>
            <a:ext cx="17505533" cy="21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9119680" y="17787483"/>
            <a:ext cx="91212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8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1090873" y="33072903"/>
            <a:ext cx="2512744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s-MX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3600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105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921958" y="9469999"/>
            <a:ext cx="211912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600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914845" y="13793727"/>
            <a:ext cx="220537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600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1744535" y="24185007"/>
            <a:ext cx="23820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600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600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-37" y="4756413"/>
            <a:ext cx="27360600" cy="1415636"/>
          </a:xfrm>
          <a:prstGeom prst="rect">
            <a:avLst/>
          </a:prstGeom>
          <a:solidFill>
            <a:srgbClr val="85BD5F"/>
          </a:solidFill>
          <a:ln w="1270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MX" sz="60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4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(Prototipo, </a:t>
            </a:r>
            <a:r>
              <a:rPr lang="es-MX" sz="4800" b="1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Tésis</a:t>
            </a:r>
            <a:r>
              <a:rPr lang="es-MX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Micro empresas, Proyecto de titulación)</a:t>
            </a:r>
          </a:p>
        </p:txBody>
      </p:sp>
      <p:pic>
        <p:nvPicPr>
          <p:cNvPr id="2" name="Google Shape;102;p1" title="LOGO V8.jpeg">
            <a:extLst>
              <a:ext uri="{FF2B5EF4-FFF2-40B4-BE49-F238E27FC236}">
                <a16:creationId xmlns:a16="http://schemas.microsoft.com/office/drawing/2014/main" id="{94DE7E15-A2EB-2817-CF7D-84399375C50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60400" y="0"/>
            <a:ext cx="3179625" cy="317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5438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630</Words>
  <Application>Microsoft Office PowerPoint</Application>
  <PresentationFormat>Personalizado</PresentationFormat>
  <Paragraphs>64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 SemiBold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leslie miranda</cp:lastModifiedBy>
  <cp:revision>8</cp:revision>
  <dcterms:created xsi:type="dcterms:W3CDTF">2019-04-09T15:14:21Z</dcterms:created>
  <dcterms:modified xsi:type="dcterms:W3CDTF">2026-01-27T23:18:42Z</dcterms:modified>
</cp:coreProperties>
</file>