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63" r:id="rId5"/>
    <p:sldId id="265" r:id="rId6"/>
    <p:sldId id="262" r:id="rId7"/>
    <p:sldId id="267" r:id="rId8"/>
    <p:sldId id="272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0CD299-AF80-4FBC-91F4-A2AACF2EE21E}" v="38" dt="2024-05-14T22:43:30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D9EAB-A23A-4BDE-8997-BEDFE744454E}" type="datetimeFigureOut">
              <a:rPr lang="es-MX" smtClean="0"/>
              <a:t>16/12/2025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A73B6-B1A4-4AA3-970C-5847C82FBF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45521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6EA24-0070-47BC-BAA4-618006CC97B5}" type="datetimeFigureOut">
              <a:rPr lang="es-MX" smtClean="0"/>
              <a:t>16/12/2025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EF9B9-421C-4905-B7E5-8A23ADEC78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89017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16049-B4E8-4EFD-8CAD-3A83D52F6740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934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A3F45-23AD-47EE-B187-F2143FE17722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433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21E76-7431-4303-8930-D0FEFFC59ECC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10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7186-E232-450B-9298-F34355B2B8AF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63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A62E-30EC-4855-B53F-E63BD4374A0E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729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5C60-9A8F-46A4-A710-6510E217664B}" type="datetime1">
              <a:rPr lang="es-MX" smtClean="0"/>
              <a:t>16/12/2025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902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D8FE-F2FD-472B-AA2A-A3B9631E990A}" type="datetime1">
              <a:rPr lang="es-MX" smtClean="0"/>
              <a:t>16/12/2025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196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57D47-6622-4336-AEB2-48EBD5F31F8C}" type="datetime1">
              <a:rPr lang="es-MX" smtClean="0"/>
              <a:t>16/12/2025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141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7060-18B2-46F1-8100-13C8923D2259}" type="datetime1">
              <a:rPr lang="es-MX" smtClean="0"/>
              <a:t>16/12/2025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74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122B-36A4-4907-8FD0-290DF69D1CF5}" type="datetime1">
              <a:rPr lang="es-MX" smtClean="0"/>
              <a:t>16/12/2025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903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9EF41-21EB-4524-8E32-C01164A31AFD}" type="datetime1">
              <a:rPr lang="es-MX" smtClean="0"/>
              <a:t>16/12/2025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071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660A13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880F6-8BC2-4191-A8F3-D2D01B81DC37}" type="datetime1">
              <a:rPr lang="es-MX" smtClean="0"/>
              <a:t>16/12/2025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206D-F3F2-453B-A7ED-E811E184F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287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 txBox="1">
            <a:spLocks noGrp="1"/>
          </p:cNvSpPr>
          <p:nvPr>
            <p:ph type="ctrTitle"/>
          </p:nvPr>
        </p:nvSpPr>
        <p:spPr>
          <a:xfrm>
            <a:off x="1847" y="2132009"/>
            <a:ext cx="12190153" cy="1470029"/>
          </a:xfrm>
          <a:prstGeom prst="rect">
            <a:avLst/>
          </a:prstGeom>
          <a:gradFill>
            <a:gsLst>
              <a:gs pos="0">
                <a:srgbClr val="753340"/>
              </a:gs>
              <a:gs pos="13817">
                <a:srgbClr val="BA99A0">
                  <a:alpha val="50000"/>
                </a:srgbClr>
              </a:gs>
              <a:gs pos="58629">
                <a:srgbClr val="FFFFFF">
                  <a:alpha val="0"/>
                </a:srgbClr>
              </a:gs>
            </a:gsLst>
            <a:lin ang="10800000"/>
          </a:gradFill>
        </p:spPr>
        <p:txBody>
          <a:bodyPr>
            <a:noAutofit/>
          </a:bodyPr>
          <a:lstStyle>
            <a:lvl1pPr marL="762000" marR="762000">
              <a:defRPr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rPr lang="es-MX" sz="3200" dirty="0">
                <a:latin typeface="Arial Narrow" panose="020B0606020202030204" pitchFamily="34" charset="0"/>
              </a:rPr>
              <a:t>Título.</a:t>
            </a:r>
          </a:p>
        </p:txBody>
      </p:sp>
      <p:sp>
        <p:nvSpPr>
          <p:cNvPr id="7" name="2 Subtítulo"/>
          <p:cNvSpPr txBox="1">
            <a:spLocks noGrp="1"/>
          </p:cNvSpPr>
          <p:nvPr>
            <p:ph type="subTitle" idx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gradFill>
            <a:gsLst>
              <a:gs pos="0">
                <a:srgbClr val="003055"/>
              </a:gs>
              <a:gs pos="23801">
                <a:srgbClr val="8098AA">
                  <a:alpha val="50000"/>
                </a:srgbClr>
              </a:gs>
              <a:gs pos="63576">
                <a:srgbClr val="FFFFFF">
                  <a:alpha val="0"/>
                </a:srgbClr>
              </a:gs>
            </a:gsLst>
            <a:lin ang="10800000"/>
          </a:gradFill>
        </p:spPr>
        <p:txBody>
          <a:bodyPr lIns="0" rIns="0">
            <a:noAutofit/>
          </a:bodyPr>
          <a:lstStyle>
            <a:lvl1pPr marL="762000" marR="762000">
              <a:spcBef>
                <a:spcPts val="400"/>
              </a:spcBef>
              <a:defRPr sz="15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</a:lstStyle>
          <a:p>
            <a:pPr hangingPunct="1"/>
            <a:r>
              <a:rPr lang="es-ES" sz="2800" dirty="0">
                <a:latin typeface="Arial Narrow" panose="020B0606020202030204" pitchFamily="34" charset="0"/>
                <a:cs typeface="Arial" panose="020B0604020202020204" pitchFamily="34" charset="0"/>
              </a:rPr>
              <a:t>Autor:</a:t>
            </a:r>
          </a:p>
          <a:p>
            <a:pPr hangingPunct="1"/>
            <a:endParaRPr lang="es-ES" sz="28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324481" y="5509232"/>
            <a:ext cx="9317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Centro de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Investigación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de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Ciencia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Aplicada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y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Tecnología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Avanzada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del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Instituto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Politécnico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Nacional </a:t>
            </a:r>
            <a:endParaRPr lang="es-MX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mtClean="0"/>
              <a:t>1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47" y="-9236"/>
            <a:ext cx="10058400" cy="167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6775" y="422458"/>
            <a:ext cx="9415975" cy="1399809"/>
          </a:xfrm>
        </p:spPr>
        <p:txBody>
          <a:bodyPr/>
          <a:lstStyle/>
          <a:p>
            <a:pPr algn="l"/>
            <a:r>
              <a:rPr lang="es-MX" b="1" dirty="0"/>
              <a:t>Introducción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8073" y="1822267"/>
            <a:ext cx="11221330" cy="4691075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rmAutofit/>
          </a:bodyPr>
          <a:lstStyle/>
          <a:p>
            <a:pPr algn="just"/>
            <a:endParaRPr lang="es-MX" sz="3200" i="1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2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407" y="214325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7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0787" y="422458"/>
            <a:ext cx="9144000" cy="1399809"/>
          </a:xfrm>
        </p:spPr>
        <p:txBody>
          <a:bodyPr/>
          <a:lstStyle/>
          <a:p>
            <a:pPr algn="l"/>
            <a:r>
              <a:rPr lang="es-MX" b="1" dirty="0"/>
              <a:t>Antecedentes y justificación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3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007" y="112725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9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3501" y="1122363"/>
            <a:ext cx="9144000" cy="1399809"/>
          </a:xfrm>
        </p:spPr>
        <p:txBody>
          <a:bodyPr/>
          <a:lstStyle/>
          <a:p>
            <a:pPr algn="l"/>
            <a:r>
              <a:rPr lang="es-MX" b="1" dirty="0"/>
              <a:t>Pregunta de investigación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8073" y="2603232"/>
            <a:ext cx="10152185" cy="3881974"/>
          </a:xfrm>
        </p:spPr>
        <p:txBody>
          <a:bodyPr>
            <a:normAutofit/>
          </a:bodyPr>
          <a:lstStyle/>
          <a:p>
            <a:endParaRPr lang="es-MX" sz="32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4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407" y="214325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8632" y="812940"/>
            <a:ext cx="9144000" cy="1399809"/>
          </a:xfrm>
        </p:spPr>
        <p:txBody>
          <a:bodyPr/>
          <a:lstStyle/>
          <a:p>
            <a:pPr algn="l"/>
            <a:r>
              <a:rPr lang="es-MX" b="1" dirty="0"/>
              <a:t>Hipótesis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8073" y="2603232"/>
            <a:ext cx="10152185" cy="3881974"/>
          </a:xfrm>
        </p:spPr>
        <p:txBody>
          <a:bodyPr>
            <a:normAutofit/>
          </a:bodyPr>
          <a:lstStyle/>
          <a:p>
            <a:pPr algn="just"/>
            <a:endParaRPr lang="es-MX" sz="36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5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632" y="273364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91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5718" y="534381"/>
            <a:ext cx="9144000" cy="832709"/>
          </a:xfrm>
        </p:spPr>
        <p:txBody>
          <a:bodyPr>
            <a:normAutofit/>
          </a:bodyPr>
          <a:lstStyle/>
          <a:p>
            <a:pPr algn="l"/>
            <a:r>
              <a:rPr lang="es-MX" sz="5400" b="1" dirty="0"/>
              <a:t>Objetivo general y específicos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8073" y="1822267"/>
            <a:ext cx="10298594" cy="3881974"/>
          </a:xfrm>
        </p:spPr>
        <p:txBody>
          <a:bodyPr>
            <a:noAutofit/>
          </a:bodyPr>
          <a:lstStyle/>
          <a:p>
            <a:pPr algn="l"/>
            <a:endParaRPr lang="es-MX" sz="22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6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425" y="74417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4785" y="642192"/>
            <a:ext cx="9144000" cy="1399809"/>
          </a:xfrm>
        </p:spPr>
        <p:txBody>
          <a:bodyPr>
            <a:normAutofit fontScale="90000"/>
          </a:bodyPr>
          <a:lstStyle/>
          <a:p>
            <a:pPr algn="l"/>
            <a:r>
              <a:rPr lang="es-MX" b="1" dirty="0"/>
              <a:t>Metodología </a:t>
            </a:r>
            <a:br>
              <a:rPr lang="es-MX" b="1" dirty="0"/>
            </a:b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1590449"/>
            <a:ext cx="10152185" cy="5115854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7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407" y="214325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3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9101" y="-159312"/>
            <a:ext cx="9144000" cy="1399809"/>
          </a:xfrm>
        </p:spPr>
        <p:txBody>
          <a:bodyPr>
            <a:normAutofit/>
          </a:bodyPr>
          <a:lstStyle/>
          <a:p>
            <a:pPr algn="l"/>
            <a:r>
              <a:rPr lang="es-MX" b="1" dirty="0"/>
              <a:t>Plan de trabajo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8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953" y="94252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6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01709" y="2986271"/>
            <a:ext cx="10967778" cy="3270904"/>
          </a:xfrm>
        </p:spPr>
        <p:txBody>
          <a:bodyPr>
            <a:noAutofit/>
          </a:bodyPr>
          <a:lstStyle/>
          <a:p>
            <a:pPr lvl="0" algn="l"/>
            <a:endParaRPr lang="es-MX" sz="36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25789" y="136525"/>
            <a:ext cx="9144000" cy="13998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b="1" dirty="0"/>
              <a:t>Referencias</a:t>
            </a:r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206D-F3F2-453B-A7ED-E811E184F32F}" type="slidenum">
              <a:rPr lang="es-MX" sz="3200" smtClean="0">
                <a:solidFill>
                  <a:schemeClr val="bg1"/>
                </a:solidFill>
              </a:rPr>
              <a:t>9</a:t>
            </a:fld>
            <a:endParaRPr lang="es-MX" sz="3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298" y="136525"/>
            <a:ext cx="2518996" cy="10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8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</TotalTime>
  <Words>44</Words>
  <Application>Microsoft Office PowerPoint</Application>
  <PresentationFormat>Panorámica</PresentationFormat>
  <Paragraphs>20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Book Antiqua</vt:lpstr>
      <vt:lpstr>Calibri</vt:lpstr>
      <vt:lpstr>Calibri Light</vt:lpstr>
      <vt:lpstr>Charter Roman</vt:lpstr>
      <vt:lpstr>Office Theme</vt:lpstr>
      <vt:lpstr>Título.</vt:lpstr>
      <vt:lpstr>Introducción</vt:lpstr>
      <vt:lpstr>Antecedentes y justificación</vt:lpstr>
      <vt:lpstr>Pregunta de investigación</vt:lpstr>
      <vt:lpstr>Hipótesis</vt:lpstr>
      <vt:lpstr>Objetivo general y específicos</vt:lpstr>
      <vt:lpstr>Metodología  </vt:lpstr>
      <vt:lpstr>Plan de trabajo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Fabiola Escobar Moreno</dc:creator>
  <cp:lastModifiedBy>PC-UTECV</cp:lastModifiedBy>
  <cp:revision>18</cp:revision>
  <dcterms:created xsi:type="dcterms:W3CDTF">2023-03-14T15:40:48Z</dcterms:created>
  <dcterms:modified xsi:type="dcterms:W3CDTF">2025-12-16T21:51:57Z</dcterms:modified>
</cp:coreProperties>
</file>