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7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32404050" cy="50406300"/>
  <p:notesSz cx="6858000" cy="9144000"/>
  <p:defaultTextStyle>
    <a:defPPr>
      <a:defRPr lang="es-MX"/>
    </a:defPPr>
    <a:lvl1pPr marL="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1pPr>
    <a:lvl2pPr marL="236601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2pPr>
    <a:lvl3pPr marL="473202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3pPr>
    <a:lvl4pPr marL="709803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4pPr>
    <a:lvl5pPr marL="946404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5pPr>
    <a:lvl6pPr marL="1183005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6pPr>
    <a:lvl7pPr marL="1419606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7pPr>
    <a:lvl8pPr marL="1656207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8pPr>
    <a:lvl9pPr marL="1892808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6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41" autoAdjust="0"/>
    <p:restoredTop sz="94660"/>
  </p:normalViewPr>
  <p:slideViewPr>
    <p:cSldViewPr showGuides="1">
      <p:cViewPr varScale="1">
        <p:scale>
          <a:sx n="14" d="100"/>
          <a:sy n="14" d="100"/>
        </p:scale>
        <p:origin x="3690" y="240"/>
      </p:cViewPr>
      <p:guideLst>
        <p:guide orient="horz" pos="15876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CE1ED-1F34-46C8-A9BB-2D9FE0054453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685800"/>
            <a:ext cx="22034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21B935-74A3-4B90-95C6-B8BAAA6F7B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4291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236601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473202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709803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946404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1183005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1419606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656207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892808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21B935-74A3-4B90-95C6-B8BAAA6F7B55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5320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" y="-1"/>
            <a:ext cx="32399094" cy="50414015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30304" y="15658627"/>
            <a:ext cx="27543443" cy="1080468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860608" y="28563570"/>
            <a:ext cx="22682835" cy="1288161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66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32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98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64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830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96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562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928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006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51421" y="35284410"/>
            <a:ext cx="19442430" cy="4165524"/>
          </a:xfrm>
        </p:spPr>
        <p:txBody>
          <a:bodyPr anchor="b"/>
          <a:lstStyle>
            <a:lvl1pPr algn="l">
              <a:defRPr sz="10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351421" y="4503896"/>
            <a:ext cx="19442430" cy="30243780"/>
          </a:xfrm>
        </p:spPr>
        <p:txBody>
          <a:bodyPr/>
          <a:lstStyle>
            <a:lvl1pPr marL="0" indent="0">
              <a:buNone/>
              <a:defRPr sz="16600"/>
            </a:lvl1pPr>
            <a:lvl2pPr marL="2366010" indent="0">
              <a:buNone/>
              <a:defRPr sz="14500"/>
            </a:lvl2pPr>
            <a:lvl3pPr marL="4732020" indent="0">
              <a:buNone/>
              <a:defRPr sz="12400"/>
            </a:lvl3pPr>
            <a:lvl4pPr marL="7098030" indent="0">
              <a:buNone/>
              <a:defRPr sz="10400"/>
            </a:lvl4pPr>
            <a:lvl5pPr marL="9464040" indent="0">
              <a:buNone/>
              <a:defRPr sz="10400"/>
            </a:lvl5pPr>
            <a:lvl6pPr marL="11830050" indent="0">
              <a:buNone/>
              <a:defRPr sz="10400"/>
            </a:lvl6pPr>
            <a:lvl7pPr marL="14196060" indent="0">
              <a:buNone/>
              <a:defRPr sz="10400"/>
            </a:lvl7pPr>
            <a:lvl8pPr marL="16562070" indent="0">
              <a:buNone/>
              <a:defRPr sz="10400"/>
            </a:lvl8pPr>
            <a:lvl9pPr marL="18928080" indent="0">
              <a:buNone/>
              <a:defRPr sz="104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51421" y="39449934"/>
            <a:ext cx="19442430" cy="5915736"/>
          </a:xfrm>
        </p:spPr>
        <p:txBody>
          <a:bodyPr/>
          <a:lstStyle>
            <a:lvl1pPr marL="0" indent="0">
              <a:buNone/>
              <a:defRPr sz="7200"/>
            </a:lvl1pPr>
            <a:lvl2pPr marL="2366010" indent="0">
              <a:buNone/>
              <a:defRPr sz="6200"/>
            </a:lvl2pPr>
            <a:lvl3pPr marL="4732020" indent="0">
              <a:buNone/>
              <a:defRPr sz="5200"/>
            </a:lvl3pPr>
            <a:lvl4pPr marL="7098030" indent="0">
              <a:buNone/>
              <a:defRPr sz="4700"/>
            </a:lvl4pPr>
            <a:lvl5pPr marL="9464040" indent="0">
              <a:buNone/>
              <a:defRPr sz="4700"/>
            </a:lvl5pPr>
            <a:lvl6pPr marL="11830050" indent="0">
              <a:buNone/>
              <a:defRPr sz="4700"/>
            </a:lvl6pPr>
            <a:lvl7pPr marL="14196060" indent="0">
              <a:buNone/>
              <a:defRPr sz="4700"/>
            </a:lvl7pPr>
            <a:lvl8pPr marL="16562070" indent="0">
              <a:buNone/>
              <a:defRPr sz="4700"/>
            </a:lvl8pPr>
            <a:lvl9pPr marL="18928080" indent="0">
              <a:buNone/>
              <a:defRPr sz="4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2195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2540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3254782" y="14841855"/>
            <a:ext cx="25833229" cy="31611284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743847" y="14841855"/>
            <a:ext cx="76970870" cy="31611284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77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7654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4411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59696" y="32390719"/>
            <a:ext cx="27543443" cy="10011251"/>
          </a:xfrm>
        </p:spPr>
        <p:txBody>
          <a:bodyPr anchor="t"/>
          <a:lstStyle>
            <a:lvl1pPr algn="l">
              <a:defRPr sz="207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59696" y="21364344"/>
            <a:ext cx="27543443" cy="11026374"/>
          </a:xfrm>
        </p:spPr>
        <p:txBody>
          <a:bodyPr anchor="b"/>
          <a:lstStyle>
            <a:lvl1pPr marL="0" indent="0">
              <a:buNone/>
              <a:defRPr sz="10400">
                <a:solidFill>
                  <a:schemeClr val="tx1">
                    <a:tint val="75000"/>
                  </a:schemeClr>
                </a:solidFill>
              </a:defRPr>
            </a:lvl1pPr>
            <a:lvl2pPr marL="2366010" indent="0">
              <a:buNone/>
              <a:defRPr sz="9300">
                <a:solidFill>
                  <a:schemeClr val="tx1">
                    <a:tint val="75000"/>
                  </a:schemeClr>
                </a:solidFill>
              </a:defRPr>
            </a:lvl2pPr>
            <a:lvl3pPr marL="4732020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3pPr>
            <a:lvl4pPr marL="709803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4pPr>
            <a:lvl5pPr marL="946404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5pPr>
            <a:lvl6pPr marL="1183005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6pPr>
            <a:lvl7pPr marL="1419606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7pPr>
            <a:lvl8pPr marL="1656207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8pPr>
            <a:lvl9pPr marL="1892808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4650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743846" y="86449142"/>
            <a:ext cx="51402048" cy="244505556"/>
          </a:xfrm>
        </p:spPr>
        <p:txBody>
          <a:bodyPr/>
          <a:lstStyle>
            <a:lvl1pPr>
              <a:defRPr sz="14500"/>
            </a:lvl1pPr>
            <a:lvl2pPr>
              <a:defRPr sz="12400"/>
            </a:lvl2pPr>
            <a:lvl3pPr>
              <a:defRPr sz="104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7685960" y="86449142"/>
            <a:ext cx="51402051" cy="244505556"/>
          </a:xfrm>
        </p:spPr>
        <p:txBody>
          <a:bodyPr/>
          <a:lstStyle>
            <a:lvl1pPr>
              <a:defRPr sz="14500"/>
            </a:lvl1pPr>
            <a:lvl2pPr>
              <a:defRPr sz="12400"/>
            </a:lvl2pPr>
            <a:lvl3pPr>
              <a:defRPr sz="104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1336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03" y="2018589"/>
            <a:ext cx="29163645" cy="840105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3" y="11283080"/>
            <a:ext cx="14317416" cy="4702251"/>
          </a:xfrm>
        </p:spPr>
        <p:txBody>
          <a:bodyPr anchor="b"/>
          <a:lstStyle>
            <a:lvl1pPr marL="0" indent="0">
              <a:buNone/>
              <a:defRPr sz="12400" b="1"/>
            </a:lvl1pPr>
            <a:lvl2pPr marL="2366010" indent="0">
              <a:buNone/>
              <a:defRPr sz="10400" b="1"/>
            </a:lvl2pPr>
            <a:lvl3pPr marL="4732020" indent="0">
              <a:buNone/>
              <a:defRPr sz="9300" b="1"/>
            </a:lvl3pPr>
            <a:lvl4pPr marL="7098030" indent="0">
              <a:buNone/>
              <a:defRPr sz="8300" b="1"/>
            </a:lvl4pPr>
            <a:lvl5pPr marL="9464040" indent="0">
              <a:buNone/>
              <a:defRPr sz="8300" b="1"/>
            </a:lvl5pPr>
            <a:lvl6pPr marL="11830050" indent="0">
              <a:buNone/>
              <a:defRPr sz="8300" b="1"/>
            </a:lvl6pPr>
            <a:lvl7pPr marL="14196060" indent="0">
              <a:buNone/>
              <a:defRPr sz="8300" b="1"/>
            </a:lvl7pPr>
            <a:lvl8pPr marL="16562070" indent="0">
              <a:buNone/>
              <a:defRPr sz="8300" b="1"/>
            </a:lvl8pPr>
            <a:lvl9pPr marL="18928080" indent="0">
              <a:buNone/>
              <a:defRPr sz="83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20203" y="15985331"/>
            <a:ext cx="14317416" cy="29041967"/>
          </a:xfrm>
        </p:spPr>
        <p:txBody>
          <a:bodyPr/>
          <a:lstStyle>
            <a:lvl1pPr>
              <a:defRPr sz="12400"/>
            </a:lvl1pPr>
            <a:lvl2pPr>
              <a:defRPr sz="104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6460809" y="11283080"/>
            <a:ext cx="14323040" cy="4702251"/>
          </a:xfrm>
        </p:spPr>
        <p:txBody>
          <a:bodyPr anchor="b"/>
          <a:lstStyle>
            <a:lvl1pPr marL="0" indent="0">
              <a:buNone/>
              <a:defRPr sz="12400" b="1"/>
            </a:lvl1pPr>
            <a:lvl2pPr marL="2366010" indent="0">
              <a:buNone/>
              <a:defRPr sz="10400" b="1"/>
            </a:lvl2pPr>
            <a:lvl3pPr marL="4732020" indent="0">
              <a:buNone/>
              <a:defRPr sz="9300" b="1"/>
            </a:lvl3pPr>
            <a:lvl4pPr marL="7098030" indent="0">
              <a:buNone/>
              <a:defRPr sz="8300" b="1"/>
            </a:lvl4pPr>
            <a:lvl5pPr marL="9464040" indent="0">
              <a:buNone/>
              <a:defRPr sz="8300" b="1"/>
            </a:lvl5pPr>
            <a:lvl6pPr marL="11830050" indent="0">
              <a:buNone/>
              <a:defRPr sz="8300" b="1"/>
            </a:lvl6pPr>
            <a:lvl7pPr marL="14196060" indent="0">
              <a:buNone/>
              <a:defRPr sz="8300" b="1"/>
            </a:lvl7pPr>
            <a:lvl8pPr marL="16562070" indent="0">
              <a:buNone/>
              <a:defRPr sz="8300" b="1"/>
            </a:lvl8pPr>
            <a:lvl9pPr marL="18928080" indent="0">
              <a:buNone/>
              <a:defRPr sz="83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6460809" y="15985331"/>
            <a:ext cx="14323040" cy="29041967"/>
          </a:xfrm>
        </p:spPr>
        <p:txBody>
          <a:bodyPr/>
          <a:lstStyle>
            <a:lvl1pPr>
              <a:defRPr sz="12400"/>
            </a:lvl1pPr>
            <a:lvl2pPr>
              <a:defRPr sz="104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93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060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462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04" y="2006917"/>
            <a:ext cx="10660709" cy="8541068"/>
          </a:xfrm>
        </p:spPr>
        <p:txBody>
          <a:bodyPr anchor="b"/>
          <a:lstStyle>
            <a:lvl1pPr algn="l">
              <a:defRPr sz="10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669083" y="2006921"/>
            <a:ext cx="18114764" cy="43020381"/>
          </a:xfrm>
        </p:spPr>
        <p:txBody>
          <a:bodyPr/>
          <a:lstStyle>
            <a:lvl1pPr>
              <a:defRPr sz="16600"/>
            </a:lvl1pPr>
            <a:lvl2pPr>
              <a:defRPr sz="14500"/>
            </a:lvl2pPr>
            <a:lvl3pPr>
              <a:defRPr sz="12400"/>
            </a:lvl3pPr>
            <a:lvl4pPr>
              <a:defRPr sz="10400"/>
            </a:lvl4pPr>
            <a:lvl5pPr>
              <a:defRPr sz="10400"/>
            </a:lvl5pPr>
            <a:lvl6pPr>
              <a:defRPr sz="10400"/>
            </a:lvl6pPr>
            <a:lvl7pPr>
              <a:defRPr sz="10400"/>
            </a:lvl7pPr>
            <a:lvl8pPr>
              <a:defRPr sz="10400"/>
            </a:lvl8pPr>
            <a:lvl9pPr>
              <a:defRPr sz="10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20204" y="10547989"/>
            <a:ext cx="10660709" cy="34479313"/>
          </a:xfrm>
        </p:spPr>
        <p:txBody>
          <a:bodyPr/>
          <a:lstStyle>
            <a:lvl1pPr marL="0" indent="0">
              <a:buNone/>
              <a:defRPr sz="7200"/>
            </a:lvl1pPr>
            <a:lvl2pPr marL="2366010" indent="0">
              <a:buNone/>
              <a:defRPr sz="6200"/>
            </a:lvl2pPr>
            <a:lvl3pPr marL="4732020" indent="0">
              <a:buNone/>
              <a:defRPr sz="5200"/>
            </a:lvl3pPr>
            <a:lvl4pPr marL="7098030" indent="0">
              <a:buNone/>
              <a:defRPr sz="4700"/>
            </a:lvl4pPr>
            <a:lvl5pPr marL="9464040" indent="0">
              <a:buNone/>
              <a:defRPr sz="4700"/>
            </a:lvl5pPr>
            <a:lvl6pPr marL="11830050" indent="0">
              <a:buNone/>
              <a:defRPr sz="4700"/>
            </a:lvl6pPr>
            <a:lvl7pPr marL="14196060" indent="0">
              <a:buNone/>
              <a:defRPr sz="4700"/>
            </a:lvl7pPr>
            <a:lvl8pPr marL="16562070" indent="0">
              <a:buNone/>
              <a:defRPr sz="4700"/>
            </a:lvl8pPr>
            <a:lvl9pPr marL="18928080" indent="0">
              <a:buNone/>
              <a:defRPr sz="4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435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20203" y="2018589"/>
            <a:ext cx="29163645" cy="8401050"/>
          </a:xfrm>
          <a:prstGeom prst="rect">
            <a:avLst/>
          </a:prstGeom>
        </p:spPr>
        <p:txBody>
          <a:bodyPr vert="horz" lIns="473202" tIns="236601" rIns="473202" bIns="236601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3" y="11761474"/>
            <a:ext cx="29163645" cy="33265828"/>
          </a:xfrm>
          <a:prstGeom prst="rect">
            <a:avLst/>
          </a:prstGeom>
        </p:spPr>
        <p:txBody>
          <a:bodyPr vert="horz" lIns="473202" tIns="236601" rIns="473202" bIns="236601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620203" y="46719176"/>
            <a:ext cx="7560945" cy="2683669"/>
          </a:xfrm>
          <a:prstGeom prst="rect">
            <a:avLst/>
          </a:prstGeom>
        </p:spPr>
        <p:txBody>
          <a:bodyPr vert="horz" lIns="473202" tIns="236601" rIns="473202" bIns="236601" rtlCol="0" anchor="ctr"/>
          <a:lstStyle>
            <a:lvl1pPr algn="l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1071384" y="46719176"/>
            <a:ext cx="10261283" cy="2683669"/>
          </a:xfrm>
          <a:prstGeom prst="rect">
            <a:avLst/>
          </a:prstGeom>
        </p:spPr>
        <p:txBody>
          <a:bodyPr vert="horz" lIns="473202" tIns="236601" rIns="473202" bIns="236601" rtlCol="0" anchor="ctr"/>
          <a:lstStyle>
            <a:lvl1pPr algn="ctr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3222903" y="46719176"/>
            <a:ext cx="7560945" cy="2683669"/>
          </a:xfrm>
          <a:prstGeom prst="rect">
            <a:avLst/>
          </a:prstGeom>
        </p:spPr>
        <p:txBody>
          <a:bodyPr vert="horz" lIns="473202" tIns="236601" rIns="473202" bIns="236601" rtlCol="0" anchor="ctr"/>
          <a:lstStyle>
            <a:lvl1pPr algn="r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2693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4732020" rtl="0" eaLnBrk="1" latinLnBrk="0" hangingPunct="1">
        <a:spcBef>
          <a:spcPct val="0"/>
        </a:spcBef>
        <a:buNone/>
        <a:defRPr sz="2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4508" indent="-1774508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00" kern="1200">
          <a:solidFill>
            <a:schemeClr val="tx1"/>
          </a:solidFill>
          <a:latin typeface="+mn-lt"/>
          <a:ea typeface="+mn-ea"/>
          <a:cs typeface="+mn-cs"/>
        </a:defRPr>
      </a:lvl1pPr>
      <a:lvl2pPr marL="3844766" indent="-1478756" algn="l" defTabSz="4732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500" kern="1200">
          <a:solidFill>
            <a:schemeClr val="tx1"/>
          </a:solidFill>
          <a:latin typeface="+mn-lt"/>
          <a:ea typeface="+mn-ea"/>
          <a:cs typeface="+mn-cs"/>
        </a:defRPr>
      </a:lvl2pPr>
      <a:lvl3pPr marL="591502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400" kern="1200">
          <a:solidFill>
            <a:schemeClr val="tx1"/>
          </a:solidFill>
          <a:latin typeface="+mn-lt"/>
          <a:ea typeface="+mn-ea"/>
          <a:cs typeface="+mn-cs"/>
        </a:defRPr>
      </a:lvl3pPr>
      <a:lvl4pPr marL="828103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10400" kern="1200">
          <a:solidFill>
            <a:schemeClr val="tx1"/>
          </a:solidFill>
          <a:latin typeface="+mn-lt"/>
          <a:ea typeface="+mn-ea"/>
          <a:cs typeface="+mn-cs"/>
        </a:defRPr>
      </a:lvl4pPr>
      <a:lvl5pPr marL="1064704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»"/>
        <a:defRPr sz="10400" kern="1200">
          <a:solidFill>
            <a:schemeClr val="tx1"/>
          </a:solidFill>
          <a:latin typeface="+mn-lt"/>
          <a:ea typeface="+mn-ea"/>
          <a:cs typeface="+mn-cs"/>
        </a:defRPr>
      </a:lvl5pPr>
      <a:lvl6pPr marL="1301305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6pPr>
      <a:lvl7pPr marL="1537906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7pPr>
      <a:lvl8pPr marL="1774507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8pPr>
      <a:lvl9pPr marL="2011108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1pPr>
      <a:lvl2pPr marL="236601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2pPr>
      <a:lvl3pPr marL="473202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3pPr>
      <a:lvl4pPr marL="709803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4pPr>
      <a:lvl5pPr marL="946404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5pPr>
      <a:lvl6pPr marL="1183005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6pPr>
      <a:lvl7pPr marL="1419606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7pPr>
      <a:lvl8pPr marL="1656207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8pPr>
      <a:lvl9pPr marL="1892808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mailto:rha@azc.uam.mx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432273" y="10732342"/>
            <a:ext cx="10188000" cy="25200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object 2"/>
          <p:cNvSpPr txBox="1"/>
          <p:nvPr/>
        </p:nvSpPr>
        <p:spPr>
          <a:xfrm>
            <a:off x="6107906" y="715962"/>
            <a:ext cx="19549064" cy="1968054"/>
          </a:xfrm>
          <a:prstGeom prst="rect">
            <a:avLst/>
          </a:prstGeom>
        </p:spPr>
        <p:txBody>
          <a:bodyPr vert="horz" wrap="square" lIns="0" tIns="28654" rIns="0" bIns="0" rtlCol="0">
            <a:spAutoFit/>
          </a:bodyPr>
          <a:lstStyle/>
          <a:p>
            <a:pPr marL="30246" marR="12735" algn="ctr">
              <a:lnSpc>
                <a:spcPct val="101299"/>
              </a:lnSpc>
              <a:spcBef>
                <a:spcPts val="226"/>
              </a:spcBef>
              <a:tabLst>
                <a:tab pos="14322158" algn="l"/>
              </a:tabLst>
            </a:pPr>
            <a:r>
              <a:rPr lang="es-MX" sz="6500" spc="13" dirty="0">
                <a:solidFill>
                  <a:srgbClr val="7E0000"/>
                </a:solidFill>
                <a:latin typeface="Tahoma"/>
                <a:cs typeface="Tahoma"/>
              </a:rPr>
              <a:t>Potenciales </a:t>
            </a:r>
            <a:r>
              <a:rPr lang="es-MX" sz="6500" spc="13" dirty="0" err="1">
                <a:solidFill>
                  <a:srgbClr val="7E0000"/>
                </a:solidFill>
                <a:latin typeface="Tahoma"/>
                <a:cs typeface="Tahoma"/>
              </a:rPr>
              <a:t>Multiparamétricos</a:t>
            </a:r>
            <a:r>
              <a:rPr lang="es-MX" sz="6500" spc="13" dirty="0">
                <a:solidFill>
                  <a:srgbClr val="7E0000"/>
                </a:solidFill>
                <a:latin typeface="Tahoma"/>
                <a:cs typeface="Tahoma"/>
              </a:rPr>
              <a:t> </a:t>
            </a:r>
            <a:r>
              <a:rPr lang="es-MX" sz="6500" spc="13" dirty="0" smtClean="0">
                <a:solidFill>
                  <a:srgbClr val="7E0000"/>
                </a:solidFill>
                <a:latin typeface="Tahoma"/>
                <a:cs typeface="Tahoma"/>
              </a:rPr>
              <a:t> Generados </a:t>
            </a:r>
            <a:r>
              <a:rPr lang="es-MX" sz="6500" spc="13" dirty="0">
                <a:solidFill>
                  <a:srgbClr val="7E0000"/>
                </a:solidFill>
                <a:latin typeface="Tahoma"/>
                <a:cs typeface="Tahoma"/>
              </a:rPr>
              <a:t>con la Ecuación </a:t>
            </a:r>
            <a:r>
              <a:rPr lang="es-MX" sz="6500" spc="13" dirty="0" smtClean="0">
                <a:solidFill>
                  <a:srgbClr val="7E0000"/>
                </a:solidFill>
                <a:latin typeface="Tahoma"/>
                <a:cs typeface="Tahoma"/>
              </a:rPr>
              <a:t>Confluente de </a:t>
            </a:r>
            <a:r>
              <a:rPr lang="es-MX" sz="6500" spc="13" dirty="0" err="1">
                <a:solidFill>
                  <a:srgbClr val="7E0000"/>
                </a:solidFill>
                <a:latin typeface="Tahoma"/>
                <a:cs typeface="Tahoma"/>
              </a:rPr>
              <a:t>Heun</a:t>
            </a:r>
            <a:endParaRPr sz="6500" dirty="0">
              <a:solidFill>
                <a:srgbClr val="7E0000"/>
              </a:solidFill>
              <a:latin typeface="Tahoma"/>
              <a:cs typeface="Tahoma"/>
            </a:endParaRPr>
          </a:p>
        </p:txBody>
      </p:sp>
      <p:pic>
        <p:nvPicPr>
          <p:cNvPr id="7" name="Picture 4" descr="Resultado de imagen para logo ipn transparent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42" t="6823" r="16396" b="5831"/>
          <a:stretch/>
        </p:blipFill>
        <p:spPr bwMode="auto">
          <a:xfrm>
            <a:off x="838200" y="715962"/>
            <a:ext cx="3686180" cy="4938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Resultado de imagen para esf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3375" y="715962"/>
            <a:ext cx="3676208" cy="4753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bject 6"/>
          <p:cNvSpPr txBox="1"/>
          <p:nvPr/>
        </p:nvSpPr>
        <p:spPr>
          <a:xfrm>
            <a:off x="2795720" y="2890324"/>
            <a:ext cx="27288794" cy="5456061"/>
          </a:xfrm>
          <a:prstGeom prst="rect">
            <a:avLst/>
          </a:prstGeom>
        </p:spPr>
        <p:txBody>
          <a:bodyPr vert="horz" wrap="square" lIns="0" tIns="28654" rIns="0" bIns="0" rtlCol="0">
            <a:spAutoFit/>
          </a:bodyPr>
          <a:lstStyle/>
          <a:p>
            <a:pPr marL="3107353">
              <a:spcBef>
                <a:spcPts val="226"/>
              </a:spcBef>
            </a:pPr>
            <a:r>
              <a:rPr lang="es-MX" sz="4000" b="1" spc="-25" dirty="0">
                <a:solidFill>
                  <a:srgbClr val="333399"/>
                </a:solidFill>
                <a:latin typeface="Tahoma"/>
                <a:cs typeface="Tahoma"/>
              </a:rPr>
              <a:t>J.D. Custodio </a:t>
            </a:r>
            <a:r>
              <a:rPr lang="es-MX" sz="4000" b="1" spc="-25" dirty="0" smtClean="0">
                <a:solidFill>
                  <a:srgbClr val="333399"/>
                </a:solidFill>
                <a:latin typeface="Tahoma"/>
                <a:cs typeface="Tahoma"/>
              </a:rPr>
              <a:t>Diego</a:t>
            </a:r>
            <a:r>
              <a:rPr sz="3900" b="1" spc="-38" baseline="26455" dirty="0" smtClean="0">
                <a:solidFill>
                  <a:srgbClr val="333399"/>
                </a:solidFill>
                <a:latin typeface="Tahoma"/>
                <a:cs typeface="Tahoma"/>
              </a:rPr>
              <a:t>1</a:t>
            </a:r>
            <a:r>
              <a:rPr sz="4000" b="1" spc="-25" dirty="0">
                <a:solidFill>
                  <a:srgbClr val="333399"/>
                </a:solidFill>
                <a:latin typeface="Tahoma"/>
                <a:cs typeface="Tahoma"/>
              </a:rPr>
              <a:t>, </a:t>
            </a:r>
            <a:r>
              <a:rPr lang="es-MX" sz="4000" b="1" spc="-13" dirty="0">
                <a:solidFill>
                  <a:srgbClr val="333399"/>
                </a:solidFill>
                <a:latin typeface="Tahoma"/>
                <a:cs typeface="Tahoma"/>
              </a:rPr>
              <a:t>R. Gómez Aguilar</a:t>
            </a:r>
            <a:r>
              <a:rPr sz="3900" b="1" spc="-38" baseline="26455" dirty="0" smtClean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sz="4000" b="1" spc="-25" dirty="0">
                <a:solidFill>
                  <a:srgbClr val="333399"/>
                </a:solidFill>
                <a:latin typeface="Tahoma"/>
                <a:cs typeface="Tahoma"/>
              </a:rPr>
              <a:t>, R. </a:t>
            </a:r>
            <a:r>
              <a:rPr lang="es-MX" sz="4000" b="1" spc="-25" dirty="0">
                <a:solidFill>
                  <a:srgbClr val="333399"/>
                </a:solidFill>
                <a:latin typeface="Tahoma"/>
                <a:cs typeface="Tahoma"/>
              </a:rPr>
              <a:t>G. Ortega </a:t>
            </a:r>
            <a:r>
              <a:rPr lang="es-MX" sz="4000" b="1" spc="-25" dirty="0" err="1">
                <a:solidFill>
                  <a:srgbClr val="333399"/>
                </a:solidFill>
                <a:latin typeface="Tahoma"/>
                <a:cs typeface="Tahoma"/>
              </a:rPr>
              <a:t>Cervantez</a:t>
            </a:r>
            <a:r>
              <a:rPr sz="3900" b="1" spc="-38" baseline="26455" dirty="0" smtClean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sz="4000" b="1" spc="-25" dirty="0">
                <a:solidFill>
                  <a:srgbClr val="333399"/>
                </a:solidFill>
                <a:latin typeface="Tahoma"/>
                <a:cs typeface="Tahoma"/>
              </a:rPr>
              <a:t>, </a:t>
            </a:r>
            <a:r>
              <a:rPr lang="es-MX" sz="4000" b="1" spc="-25" dirty="0">
                <a:solidFill>
                  <a:srgbClr val="333399"/>
                </a:solidFill>
                <a:latin typeface="Tahoma"/>
                <a:cs typeface="Tahoma"/>
              </a:rPr>
              <a:t>S. Tirado Guerra</a:t>
            </a:r>
            <a:r>
              <a:rPr sz="3900" b="1" spc="-18" baseline="26455" dirty="0" smtClean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sz="4000" b="1" spc="-13" dirty="0">
                <a:solidFill>
                  <a:srgbClr val="333399"/>
                </a:solidFill>
                <a:latin typeface="Tahoma"/>
                <a:cs typeface="Tahoma"/>
              </a:rPr>
              <a:t>.</a:t>
            </a:r>
            <a:endParaRPr sz="4000" dirty="0">
              <a:latin typeface="Tahoma"/>
              <a:cs typeface="Tahoma"/>
            </a:endParaRPr>
          </a:p>
          <a:p>
            <a:pPr marL="3279276" marR="3997214" algn="ctr">
              <a:spcBef>
                <a:spcPts val="4174"/>
              </a:spcBef>
            </a:pPr>
            <a:r>
              <a:rPr sz="3400" b="1" baseline="24691" dirty="0" smtClean="0">
                <a:solidFill>
                  <a:srgbClr val="333399"/>
                </a:solidFill>
                <a:latin typeface="Tahoma"/>
                <a:cs typeface="Tahoma"/>
              </a:rPr>
              <a:t>1</a:t>
            </a:r>
            <a:r>
              <a:rPr lang="es-MX" sz="3500" dirty="0">
                <a:solidFill>
                  <a:srgbClr val="333399"/>
                </a:solidFill>
                <a:latin typeface="Tahoma"/>
                <a:cs typeface="Tahoma"/>
              </a:rPr>
              <a:t>Departamento de Física, ESFM-Instituto Politécnico Nacional, Ciudad de México., </a:t>
            </a:r>
            <a:r>
              <a:rPr lang="es-MX" sz="3500" dirty="0" smtClean="0">
                <a:solidFill>
                  <a:srgbClr val="333399"/>
                </a:solidFill>
                <a:latin typeface="Tahoma"/>
                <a:cs typeface="Tahoma"/>
              </a:rPr>
              <a:t>México., Teléfono </a:t>
            </a:r>
            <a:r>
              <a:rPr lang="es-MX" sz="3500" dirty="0">
                <a:solidFill>
                  <a:srgbClr val="333399"/>
                </a:solidFill>
                <a:latin typeface="Tahoma"/>
                <a:cs typeface="Tahoma"/>
              </a:rPr>
              <a:t>(55) 5729-6000 Ext. 55375 Fax (55) 5729-55015</a:t>
            </a:r>
            <a:endParaRPr sz="3500" dirty="0">
              <a:latin typeface="Tahoma"/>
              <a:cs typeface="Tahoma"/>
            </a:endParaRPr>
          </a:p>
          <a:p>
            <a:pPr marR="587404" algn="ctr">
              <a:lnSpc>
                <a:spcPts val="4161"/>
              </a:lnSpc>
            </a:pPr>
            <a:r>
              <a:rPr sz="3400" b="1" baseline="24691" dirty="0" smtClean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lang="es-MX" sz="3500" dirty="0">
                <a:solidFill>
                  <a:srgbClr val="333399"/>
                </a:solidFill>
                <a:latin typeface="Tahoma"/>
                <a:cs typeface="Tahoma"/>
              </a:rPr>
              <a:t>1Departamento de Ciencias Básicas, UAM Azcapotzalco, Ciudad de México., </a:t>
            </a:r>
            <a:r>
              <a:rPr lang="es-MX" sz="3500" dirty="0" smtClean="0">
                <a:solidFill>
                  <a:srgbClr val="333399"/>
                </a:solidFill>
                <a:latin typeface="Tahoma"/>
                <a:cs typeface="Tahoma"/>
              </a:rPr>
              <a:t>México., Teléfono </a:t>
            </a:r>
            <a:r>
              <a:rPr lang="es-MX" sz="3500" dirty="0">
                <a:solidFill>
                  <a:srgbClr val="333399"/>
                </a:solidFill>
                <a:latin typeface="Tahoma"/>
                <a:cs typeface="Tahoma"/>
              </a:rPr>
              <a:t>(55) 53189494</a:t>
            </a:r>
            <a:r>
              <a:rPr sz="3500" spc="-13" dirty="0" smtClean="0">
                <a:solidFill>
                  <a:srgbClr val="333399"/>
                </a:solidFill>
                <a:latin typeface="Tahoma"/>
                <a:cs typeface="Tahoma"/>
              </a:rPr>
              <a:t>.</a:t>
            </a:r>
            <a:endParaRPr sz="3500" dirty="0">
              <a:latin typeface="Tahoma"/>
              <a:cs typeface="Tahoma"/>
            </a:endParaRPr>
          </a:p>
          <a:p>
            <a:pPr marR="725898" algn="ctr">
              <a:lnSpc>
                <a:spcPts val="4171"/>
              </a:lnSpc>
            </a:pPr>
            <a:r>
              <a:rPr lang="es-MX" sz="3500" i="1" spc="-13" dirty="0" smtClean="0">
                <a:solidFill>
                  <a:srgbClr val="333399"/>
                </a:solidFill>
                <a:latin typeface="Arial"/>
                <a:cs typeface="Arial"/>
                <a:hlinkClick r:id="rId5"/>
              </a:rPr>
              <a:t>rha@azc.uam.mx</a:t>
            </a:r>
            <a:endParaRPr sz="3500" dirty="0">
              <a:latin typeface="Arial"/>
              <a:cs typeface="Arial"/>
            </a:endParaRPr>
          </a:p>
          <a:p>
            <a:pPr algn="ctr">
              <a:spcBef>
                <a:spcPts val="2645"/>
              </a:spcBef>
            </a:pPr>
            <a:r>
              <a:rPr lang="es-MX" sz="3600" b="1" spc="25" dirty="0" smtClean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RESUMEN/ABSTRACT</a:t>
            </a:r>
            <a:endParaRPr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1838" marR="12735" algn="just">
              <a:spcBef>
                <a:spcPts val="627"/>
              </a:spcBef>
            </a:pPr>
            <a:r>
              <a:rPr lang="es-MX" sz="2500" spc="-13" dirty="0">
                <a:latin typeface="Arial"/>
                <a:cs typeface="Arial"/>
              </a:rPr>
              <a:t>Este artículo de divulgación pretende, por un lado, desglosar los elementos básicos para comprender </a:t>
            </a:r>
            <a:r>
              <a:rPr lang="es-MX" sz="2500" spc="-13" dirty="0" smtClean="0">
                <a:latin typeface="Arial"/>
                <a:cs typeface="Arial"/>
              </a:rPr>
              <a:t>lo que </a:t>
            </a:r>
            <a:r>
              <a:rPr lang="es-MX" sz="2500" spc="-13" dirty="0">
                <a:latin typeface="Arial"/>
                <a:cs typeface="Arial"/>
              </a:rPr>
              <a:t>dice la hipótesis o conjetura dada por </a:t>
            </a:r>
            <a:r>
              <a:rPr lang="es-MX" sz="2500" spc="-13" dirty="0" err="1">
                <a:latin typeface="Arial"/>
                <a:cs typeface="Arial"/>
              </a:rPr>
              <a:t>Bernhard</a:t>
            </a:r>
            <a:r>
              <a:rPr lang="es-MX" sz="2500" spc="-13" dirty="0">
                <a:latin typeface="Arial"/>
                <a:cs typeface="Arial"/>
              </a:rPr>
              <a:t> Riemann (sintéticamente: las raíces no triviales </a:t>
            </a:r>
            <a:r>
              <a:rPr lang="es-MX" sz="2500" spc="-13" dirty="0" smtClean="0">
                <a:latin typeface="Arial"/>
                <a:cs typeface="Arial"/>
              </a:rPr>
              <a:t>de la </a:t>
            </a:r>
            <a:r>
              <a:rPr lang="es-MX" sz="2500" spc="-13" dirty="0">
                <a:latin typeface="Arial"/>
                <a:cs typeface="Arial"/>
              </a:rPr>
              <a:t>función zeta tienen parte real igual a un 1⁄2) en su artículo </a:t>
            </a:r>
            <a:r>
              <a:rPr lang="es-MX" sz="2500" spc="-13" dirty="0" err="1">
                <a:latin typeface="Arial"/>
                <a:cs typeface="Arial"/>
              </a:rPr>
              <a:t>Ueber</a:t>
            </a:r>
            <a:r>
              <a:rPr lang="es-MX" sz="2500" spc="-13" dirty="0">
                <a:latin typeface="Arial"/>
                <a:cs typeface="Arial"/>
              </a:rPr>
              <a:t> die </a:t>
            </a:r>
            <a:r>
              <a:rPr lang="es-MX" sz="2500" spc="-13" dirty="0" err="1">
                <a:latin typeface="Arial"/>
                <a:cs typeface="Arial"/>
              </a:rPr>
              <a:t>Anzahl</a:t>
            </a:r>
            <a:r>
              <a:rPr lang="es-MX" sz="2500" spc="-13" dirty="0">
                <a:latin typeface="Arial"/>
                <a:cs typeface="Arial"/>
              </a:rPr>
              <a:t> der </a:t>
            </a:r>
            <a:r>
              <a:rPr lang="es-MX" sz="2500" spc="-13" dirty="0" err="1">
                <a:latin typeface="Arial"/>
                <a:cs typeface="Arial"/>
              </a:rPr>
              <a:t>Primzahlen</a:t>
            </a:r>
            <a:r>
              <a:rPr lang="es-MX" sz="2500" spc="-13" dirty="0">
                <a:latin typeface="Arial"/>
                <a:cs typeface="Arial"/>
              </a:rPr>
              <a:t> </a:t>
            </a:r>
            <a:r>
              <a:rPr lang="es-MX" sz="2500" spc="-13" dirty="0" err="1">
                <a:latin typeface="Arial"/>
                <a:cs typeface="Arial"/>
              </a:rPr>
              <a:t>unter</a:t>
            </a:r>
            <a:r>
              <a:rPr lang="es-MX" sz="2500" spc="-13" dirty="0">
                <a:latin typeface="Arial"/>
                <a:cs typeface="Arial"/>
              </a:rPr>
              <a:t> </a:t>
            </a:r>
            <a:r>
              <a:rPr lang="es-MX" sz="2500" spc="-13" dirty="0" err="1" smtClean="0">
                <a:latin typeface="Arial"/>
                <a:cs typeface="Arial"/>
              </a:rPr>
              <a:t>einer</a:t>
            </a:r>
            <a:r>
              <a:rPr lang="es-MX" sz="2500" spc="-13" dirty="0" smtClean="0">
                <a:latin typeface="Arial"/>
                <a:cs typeface="Arial"/>
              </a:rPr>
              <a:t> </a:t>
            </a:r>
            <a:r>
              <a:rPr lang="es-MX" sz="2500" spc="-13" dirty="0" err="1" smtClean="0">
                <a:latin typeface="Arial"/>
                <a:cs typeface="Arial"/>
              </a:rPr>
              <a:t>gegebenen</a:t>
            </a:r>
            <a:r>
              <a:rPr lang="es-MX" sz="2500" spc="-13" dirty="0" smtClean="0">
                <a:latin typeface="Arial"/>
                <a:cs typeface="Arial"/>
              </a:rPr>
              <a:t> </a:t>
            </a:r>
            <a:r>
              <a:rPr lang="es-MX" sz="2500" spc="-13" dirty="0" err="1">
                <a:latin typeface="Arial"/>
                <a:cs typeface="Arial"/>
              </a:rPr>
              <a:t>Grösse</a:t>
            </a:r>
            <a:r>
              <a:rPr lang="es-MX" sz="2500" spc="-13" dirty="0">
                <a:latin typeface="Arial"/>
                <a:cs typeface="Arial"/>
              </a:rPr>
              <a:t> (Sobre el Número de Primos menores a una Cantidad Dada) de 1859 y, por otro </a:t>
            </a:r>
            <a:r>
              <a:rPr lang="es-MX" sz="2500" spc="-13" dirty="0" smtClean="0">
                <a:latin typeface="Arial"/>
                <a:cs typeface="Arial"/>
              </a:rPr>
              <a:t>lado, la </a:t>
            </a:r>
            <a:r>
              <a:rPr lang="es-MX" sz="2500" spc="-13" dirty="0">
                <a:latin typeface="Arial"/>
                <a:cs typeface="Arial"/>
              </a:rPr>
              <a:t>conexión íntima de esta hipótesis con el teorema de los números primos (el número de primos </a:t>
            </a:r>
            <a:r>
              <a:rPr lang="es-MX" sz="2500" spc="-13" dirty="0" smtClean="0">
                <a:latin typeface="Arial"/>
                <a:cs typeface="Arial"/>
              </a:rPr>
              <a:t>menores a </a:t>
            </a:r>
            <a:r>
              <a:rPr lang="es-MX" sz="2500" spc="-13" dirty="0">
                <a:latin typeface="Arial"/>
                <a:cs typeface="Arial"/>
              </a:rPr>
              <a:t>una cantidad N es aproximadamente N/</a:t>
            </a:r>
            <a:r>
              <a:rPr lang="es-MX" sz="2500" spc="-13" dirty="0" err="1">
                <a:latin typeface="Arial"/>
                <a:cs typeface="Arial"/>
              </a:rPr>
              <a:t>logN</a:t>
            </a:r>
            <a:r>
              <a:rPr lang="es-MX" sz="2500" spc="-13" dirty="0">
                <a:latin typeface="Arial"/>
                <a:cs typeface="Arial"/>
              </a:rPr>
              <a:t>).</a:t>
            </a:r>
            <a:endParaRPr sz="2500" dirty="0">
              <a:latin typeface="Arial"/>
              <a:cs typeface="Arial"/>
            </a:endParaRPr>
          </a:p>
        </p:txBody>
      </p:sp>
      <p:sp>
        <p:nvSpPr>
          <p:cNvPr id="12" name="object 8"/>
          <p:cNvSpPr txBox="1"/>
          <p:nvPr/>
        </p:nvSpPr>
        <p:spPr>
          <a:xfrm>
            <a:off x="612865" y="12969798"/>
            <a:ext cx="10031566" cy="4839550"/>
          </a:xfrm>
          <a:prstGeom prst="rect">
            <a:avLst/>
          </a:prstGeom>
        </p:spPr>
        <p:txBody>
          <a:bodyPr vert="horz" wrap="square" lIns="0" tIns="30246" rIns="0" bIns="0" rtlCol="0">
            <a:spAutoFit/>
          </a:bodyPr>
          <a:lstStyle/>
          <a:p>
            <a:pPr marL="31838" marR="12735">
              <a:lnSpc>
                <a:spcPct val="123900"/>
              </a:lnSpc>
              <a:spcBef>
                <a:spcPts val="238"/>
              </a:spcBef>
            </a:pP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-Es un gas noble y radiactivo de este elemento todos sus isótopos son  emisores de   partículas</a:t>
            </a:r>
            <a:r>
              <a:rPr sz="2100" spc="-6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alfa.</a:t>
            </a:r>
          </a:p>
          <a:p>
            <a:pPr marL="31838" marR="12735">
              <a:lnSpc>
                <a:spcPct val="123900"/>
              </a:lnSpc>
            </a:pP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-El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actinón (</a:t>
            </a:r>
            <a:r>
              <a:rPr sz="2100" spc="18" baseline="25252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219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Rn),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torón 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sz="2100" spc="38" baseline="25252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220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Rn)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radón 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sz="2100" spc="38" baseline="25252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222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Rn)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tienen vidas medias de 3.9  seg, 54.5 seg y 3.824</a:t>
            </a:r>
            <a:r>
              <a:rPr sz="2100" spc="-1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días.</a:t>
            </a:r>
            <a:endParaRPr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1838" marR="12735">
              <a:lnSpc>
                <a:spcPct val="123900"/>
              </a:lnSpc>
              <a:buChar char="-"/>
              <a:tabLst>
                <a:tab pos="203761" algn="l"/>
              </a:tabLst>
            </a:pP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Sus productos son de las series radiactivas del uranio (</a:t>
            </a:r>
            <a:r>
              <a:rPr sz="2100" spc="18" baseline="25252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235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U), torio (</a:t>
            </a:r>
            <a:r>
              <a:rPr sz="2100" spc="18" baseline="25252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232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Th) y  uranio </a:t>
            </a:r>
            <a:r>
              <a:rPr sz="2100" spc="464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sz="2100" spc="18" baseline="25252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238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U).</a:t>
            </a:r>
            <a:endParaRPr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1838" marR="14327">
              <a:lnSpc>
                <a:spcPct val="123900"/>
              </a:lnSpc>
              <a:buChar char="-"/>
              <a:tabLst>
                <a:tab pos="203761" algn="l"/>
              </a:tabLst>
            </a:pP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</a:t>
            </a:r>
            <a:r>
              <a:rPr sz="2100" spc="38" baseline="25252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222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Rn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descomponerse tiene mayor probabilidad de integrarse a los  acuíferos y llegar a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</a:t>
            </a:r>
            <a:r>
              <a:rPr sz="2100" spc="-1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atmósfera.</a:t>
            </a:r>
            <a:endParaRPr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1838" marR="14327">
              <a:lnSpc>
                <a:spcPct val="123900"/>
              </a:lnSpc>
              <a:buChar char="-"/>
              <a:tabLst>
                <a:tab pos="203761" algn="l"/>
              </a:tabLst>
            </a:pP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 partículas radiactivas que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</a:t>
            </a:r>
            <a:r>
              <a:rPr sz="2100" spc="38" baseline="25252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222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Rn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emite pueden quedar atrapadas en los  pulmones  dañando los tejidos  y provocar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cáncer.</a:t>
            </a:r>
          </a:p>
          <a:p>
            <a:pPr marL="31838" marR="14327">
              <a:lnSpc>
                <a:spcPct val="123900"/>
              </a:lnSpc>
              <a:buChar char="-"/>
              <a:tabLst>
                <a:tab pos="203761" algn="l"/>
              </a:tabLst>
            </a:pP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Fenómenos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dinámicos influyen en los mecanismos de emanación y transporte  del radón en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suelo a través de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fallas 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 grietas en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</a:t>
            </a:r>
            <a:r>
              <a:rPr sz="2100" spc="7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corteza,</a:t>
            </a:r>
            <a:endParaRPr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9"/>
          <p:cNvSpPr txBox="1"/>
          <p:nvPr/>
        </p:nvSpPr>
        <p:spPr>
          <a:xfrm>
            <a:off x="612865" y="18133111"/>
            <a:ext cx="10031566" cy="6041802"/>
          </a:xfrm>
          <a:prstGeom prst="rect">
            <a:avLst/>
          </a:prstGeom>
        </p:spPr>
        <p:txBody>
          <a:bodyPr vert="horz" wrap="square" lIns="0" tIns="30246" rIns="0" bIns="0" rtlCol="0">
            <a:spAutoFit/>
          </a:bodyPr>
          <a:lstStyle/>
          <a:p>
            <a:pPr marL="31838" marR="12735" indent="76410" algn="just">
              <a:lnSpc>
                <a:spcPct val="123900"/>
              </a:lnSpc>
              <a:spcBef>
                <a:spcPts val="238"/>
              </a:spcBef>
            </a:pP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 realizaron mediciones de </a:t>
            </a:r>
            <a:r>
              <a:rPr sz="2100" spc="38" baseline="25252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222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Rn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 ambientes intramuros de 40 viviendas en 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ciudad de Querétaro durante los 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meses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Marzo-Junio y Agosto-Noviembre  durante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2007, utilizando los detectores 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SCOUT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(RSC) de SARAD. Los datos  de </a:t>
            </a:r>
            <a:r>
              <a:rPr sz="2100" spc="38" baseline="25252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222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Rn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fueron tomados con un tiempo de integración de una hora, por varios  días, considerando también mediciones de parámetros meteorológicos como:  temperatura, 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humedad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 presión barométrica, La Ciudad de Querétaro se  localiza en una cuenca sedimentaria delimitada por volcanes y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fallas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localizada  en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parte norte de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Faja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Volcánica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Transmexicana, dentro del graben del  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mismo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nombre formado por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intersección de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sistemas de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fallas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regionales 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Taxco-San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Miguel de Allende y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sistema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Chapala-Tula (Trejo,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1989, Álaniz-  Alvarez y otros, 2002). Dentro del Graben de Querétaro se centra una  depresión, esta depresión es definida en su hombro poniente por las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falla 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Tlacote (No. 61, N19ºW), y en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parte oriente por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falla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de Febrero (No 65-  66, N12ºW);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norte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limita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falla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Jurica (No 5, N85ºW) y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sur por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Falla  Lourdes (No. 44, N65ºW).(Figura 1)</a:t>
            </a:r>
            <a:r>
              <a:rPr sz="2100" spc="-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14" name="object 12"/>
          <p:cNvSpPr txBox="1"/>
          <p:nvPr/>
        </p:nvSpPr>
        <p:spPr>
          <a:xfrm>
            <a:off x="504281" y="24951298"/>
            <a:ext cx="10007408" cy="2340084"/>
          </a:xfrm>
          <a:prstGeom prst="rect">
            <a:avLst/>
          </a:prstGeom>
        </p:spPr>
        <p:txBody>
          <a:bodyPr vert="horz" wrap="square" lIns="0" tIns="30246" rIns="0" bIns="0" rtlCol="0">
            <a:spAutoFit/>
          </a:bodyPr>
          <a:lstStyle/>
          <a:p>
            <a:pPr marL="31838" marR="1407223">
              <a:lnSpc>
                <a:spcPct val="102099"/>
              </a:lnSpc>
              <a:spcBef>
                <a:spcPts val="238"/>
              </a:spcBef>
            </a:pPr>
            <a:endParaRPr lang="es-MX" sz="800" b="1" spc="25" dirty="0">
              <a:solidFill>
                <a:srgbClr val="0000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1838" marR="1407223">
              <a:lnSpc>
                <a:spcPct val="102099"/>
              </a:lnSpc>
              <a:spcBef>
                <a:spcPts val="238"/>
              </a:spcBef>
            </a:pPr>
            <a:r>
              <a:rPr sz="3000" b="1" spc="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FUENTES DE EMISIÓN DE </a:t>
            </a:r>
            <a:r>
              <a:rPr sz="3000" b="1" spc="13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RADÓN</a:t>
            </a:r>
            <a:r>
              <a:rPr sz="3000" b="1" spc="-20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3000" b="1" spc="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lang="es-MX" sz="3000" b="1" spc="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3000" b="1" spc="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INTRAMUROS</a:t>
            </a:r>
            <a:endParaRPr sz="3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1838" marR="12735" algn="just">
              <a:lnSpc>
                <a:spcPct val="103200"/>
              </a:lnSpc>
              <a:spcBef>
                <a:spcPts val="1705"/>
              </a:spcBef>
            </a:pPr>
            <a:r>
              <a:rPr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radón puede penetrar en una vivienda a través de grietas en pisos,   espacios entre las paredes de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construcción, espacios alrededor de las  cañerías, cavidades en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interior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las paredes, suministro de agua y  gas,</a:t>
            </a:r>
            <a:r>
              <a:rPr sz="2100" spc="-2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etc.</a:t>
            </a:r>
            <a:endParaRPr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3"/>
          <p:cNvSpPr/>
          <p:nvPr/>
        </p:nvSpPr>
        <p:spPr>
          <a:xfrm>
            <a:off x="1162750" y="27291382"/>
            <a:ext cx="8782143" cy="754379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16 Rectángulo redondeado"/>
          <p:cNvSpPr/>
          <p:nvPr/>
        </p:nvSpPr>
        <p:spPr>
          <a:xfrm>
            <a:off x="11089457" y="10732342"/>
            <a:ext cx="10188000" cy="25200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21746641" y="10732342"/>
            <a:ext cx="10188000" cy="25200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object 28"/>
          <p:cNvSpPr txBox="1"/>
          <p:nvPr/>
        </p:nvSpPr>
        <p:spPr>
          <a:xfrm>
            <a:off x="12006765" y="14259632"/>
            <a:ext cx="8554606" cy="3310670"/>
          </a:xfrm>
          <a:prstGeom prst="rect">
            <a:avLst/>
          </a:prstGeom>
        </p:spPr>
        <p:txBody>
          <a:bodyPr vert="horz" wrap="square" lIns="0" tIns="30246" rIns="0" bIns="0" rtlCol="0">
            <a:spAutoFit/>
          </a:bodyPr>
          <a:lstStyle/>
          <a:p>
            <a:pPr marL="31838" marR="12735" algn="just">
              <a:lnSpc>
                <a:spcPct val="144500"/>
              </a:lnSpc>
              <a:spcBef>
                <a:spcPts val="238"/>
              </a:spcBef>
            </a:pP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definición de los grupos se realizó mediante un Análisis de  Conglomerados (Figura 2), empleando 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como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medida de distancia  métrica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Método de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Ward’s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1-Pearson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 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como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técnica de  agrupación,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método K-means (Jonson y Wichern, 1998). En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 </a:t>
            </a:r>
            <a:r>
              <a:rPr sz="2100" spc="-3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ACP,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estos ejes representan agrupados los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sitios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muestreo por  periodo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 permite observar que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ubicación de las casas se  encuentran dentro de una  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misma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fuente de emisión de</a:t>
            </a:r>
            <a:r>
              <a:rPr sz="2100" spc="3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radó</a:t>
            </a:r>
            <a:r>
              <a:rPr sz="18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n.</a:t>
            </a:r>
            <a:endParaRPr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856" name="855 Grupo"/>
          <p:cNvGrpSpPr/>
          <p:nvPr/>
        </p:nvGrpSpPr>
        <p:grpSpPr>
          <a:xfrm>
            <a:off x="11521505" y="24570192"/>
            <a:ext cx="9358341" cy="8985886"/>
            <a:chOff x="11660856" y="21458734"/>
            <a:chExt cx="9358341" cy="8985886"/>
          </a:xfrm>
        </p:grpSpPr>
        <p:sp>
          <p:nvSpPr>
            <p:cNvPr id="30" name="object 29"/>
            <p:cNvSpPr/>
            <p:nvPr/>
          </p:nvSpPr>
          <p:spPr>
            <a:xfrm>
              <a:off x="11660856" y="21458734"/>
              <a:ext cx="9358341" cy="8985886"/>
            </a:xfrm>
            <a:custGeom>
              <a:avLst/>
              <a:gdLst/>
              <a:ahLst/>
              <a:cxnLst/>
              <a:rect l="l" t="t" r="r" b="b"/>
              <a:pathLst>
                <a:path w="3733800" h="3583940">
                  <a:moveTo>
                    <a:pt x="0" y="3583639"/>
                  </a:moveTo>
                  <a:lnTo>
                    <a:pt x="3733778" y="3583639"/>
                  </a:lnTo>
                  <a:lnTo>
                    <a:pt x="3733778" y="0"/>
                  </a:lnTo>
                  <a:lnTo>
                    <a:pt x="0" y="0"/>
                  </a:lnTo>
                  <a:lnTo>
                    <a:pt x="0" y="3583639"/>
                  </a:lnTo>
                  <a:close/>
                </a:path>
              </a:pathLst>
            </a:custGeom>
            <a:solidFill>
              <a:srgbClr val="FFFAE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" name="object 30"/>
            <p:cNvSpPr txBox="1"/>
            <p:nvPr/>
          </p:nvSpPr>
          <p:spPr>
            <a:xfrm>
              <a:off x="14943305" y="21506862"/>
              <a:ext cx="2850474" cy="1358072"/>
            </a:xfrm>
            <a:prstGeom prst="rect">
              <a:avLst/>
            </a:prstGeom>
          </p:spPr>
          <p:txBody>
            <a:bodyPr vert="horz" wrap="square" lIns="0" tIns="30246" rIns="0" bIns="0" rtlCol="0">
              <a:spAutoFit/>
            </a:bodyPr>
            <a:lstStyle/>
            <a:p>
              <a:pPr marR="12735" algn="ctr">
                <a:lnSpc>
                  <a:spcPct val="141100"/>
                </a:lnSpc>
                <a:spcBef>
                  <a:spcPts val="238"/>
                </a:spcBef>
              </a:pPr>
              <a:r>
                <a:rPr sz="2000" spc="-23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Tree </a:t>
              </a:r>
              <a:r>
                <a:rPr sz="2000" spc="-226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Diagram </a:t>
              </a:r>
              <a:r>
                <a:rPr sz="2000" spc="-125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 </a:t>
              </a:r>
              <a:r>
                <a:rPr sz="2000" spc="-18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or </a:t>
              </a:r>
              <a:r>
                <a:rPr sz="2000" spc="-23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 </a:t>
              </a:r>
              <a:r>
                <a:rPr sz="2000" spc="-20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Variables  </a:t>
              </a:r>
              <a:r>
                <a:rPr sz="2000" spc="-213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Ward`s</a:t>
              </a:r>
              <a:r>
                <a:rPr sz="2000" spc="-125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sz="2000" spc="-213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method</a:t>
              </a:r>
              <a:endPara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>
                <a:spcBef>
                  <a:spcPts val="978"/>
                </a:spcBef>
              </a:pPr>
              <a:r>
                <a:rPr sz="2000" spc="-213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1-Pearson</a:t>
              </a:r>
              <a:r>
                <a:rPr sz="2000" spc="-18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sz="2000" spc="-13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</a:t>
              </a:r>
              <a:endPara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2" name="object 31"/>
            <p:cNvSpPr/>
            <p:nvPr/>
          </p:nvSpPr>
          <p:spPr>
            <a:xfrm>
              <a:off x="12537977" y="23067649"/>
              <a:ext cx="8341337" cy="6780810"/>
            </a:xfrm>
            <a:custGeom>
              <a:avLst/>
              <a:gdLst/>
              <a:ahLst/>
              <a:cxnLst/>
              <a:rect l="l" t="t" r="r" b="b"/>
              <a:pathLst>
                <a:path w="3328034" h="2704465">
                  <a:moveTo>
                    <a:pt x="0" y="2704344"/>
                  </a:moveTo>
                  <a:lnTo>
                    <a:pt x="3327651" y="2704344"/>
                  </a:lnTo>
                  <a:lnTo>
                    <a:pt x="3327651" y="0"/>
                  </a:lnTo>
                  <a:lnTo>
                    <a:pt x="0" y="0"/>
                  </a:lnTo>
                  <a:lnTo>
                    <a:pt x="0" y="270434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" name="object 32"/>
            <p:cNvSpPr/>
            <p:nvPr/>
          </p:nvSpPr>
          <p:spPr>
            <a:xfrm>
              <a:off x="12549178" y="28483437"/>
              <a:ext cx="8319055" cy="0"/>
            </a:xfrm>
            <a:custGeom>
              <a:avLst/>
              <a:gdLst/>
              <a:ahLst/>
              <a:cxnLst/>
              <a:rect l="l" t="t" r="r" b="b"/>
              <a:pathLst>
                <a:path w="3319145">
                  <a:moveTo>
                    <a:pt x="0" y="0"/>
                  </a:moveTo>
                  <a:lnTo>
                    <a:pt x="3318694" y="0"/>
                  </a:lnTo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" name="object 33"/>
            <p:cNvSpPr/>
            <p:nvPr/>
          </p:nvSpPr>
          <p:spPr>
            <a:xfrm>
              <a:off x="12549177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" name="object 34"/>
            <p:cNvSpPr/>
            <p:nvPr/>
          </p:nvSpPr>
          <p:spPr>
            <a:xfrm>
              <a:off x="12593998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object 35"/>
            <p:cNvSpPr/>
            <p:nvPr/>
          </p:nvSpPr>
          <p:spPr>
            <a:xfrm>
              <a:off x="1263945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object 36"/>
            <p:cNvSpPr/>
            <p:nvPr/>
          </p:nvSpPr>
          <p:spPr>
            <a:xfrm>
              <a:off x="1268427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" name="object 37"/>
            <p:cNvSpPr/>
            <p:nvPr/>
          </p:nvSpPr>
          <p:spPr>
            <a:xfrm>
              <a:off x="12729070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object 38"/>
            <p:cNvSpPr/>
            <p:nvPr/>
          </p:nvSpPr>
          <p:spPr>
            <a:xfrm>
              <a:off x="1277389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" name="object 39"/>
            <p:cNvSpPr/>
            <p:nvPr/>
          </p:nvSpPr>
          <p:spPr>
            <a:xfrm>
              <a:off x="12819345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" name="object 40"/>
            <p:cNvSpPr/>
            <p:nvPr/>
          </p:nvSpPr>
          <p:spPr>
            <a:xfrm>
              <a:off x="12864167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2" name="object 41"/>
            <p:cNvSpPr/>
            <p:nvPr/>
          </p:nvSpPr>
          <p:spPr>
            <a:xfrm>
              <a:off x="12908988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3" name="object 42"/>
            <p:cNvSpPr/>
            <p:nvPr/>
          </p:nvSpPr>
          <p:spPr>
            <a:xfrm>
              <a:off x="12953810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4" name="object 43"/>
            <p:cNvSpPr/>
            <p:nvPr/>
          </p:nvSpPr>
          <p:spPr>
            <a:xfrm>
              <a:off x="1299926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5" name="object 44"/>
            <p:cNvSpPr/>
            <p:nvPr/>
          </p:nvSpPr>
          <p:spPr>
            <a:xfrm>
              <a:off x="13044085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6" name="object 45"/>
            <p:cNvSpPr/>
            <p:nvPr/>
          </p:nvSpPr>
          <p:spPr>
            <a:xfrm>
              <a:off x="1308888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7" name="object 46"/>
            <p:cNvSpPr/>
            <p:nvPr/>
          </p:nvSpPr>
          <p:spPr>
            <a:xfrm>
              <a:off x="1313370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8" name="object 47"/>
            <p:cNvSpPr/>
            <p:nvPr/>
          </p:nvSpPr>
          <p:spPr>
            <a:xfrm>
              <a:off x="13179157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9" name="object 48"/>
            <p:cNvSpPr/>
            <p:nvPr/>
          </p:nvSpPr>
          <p:spPr>
            <a:xfrm>
              <a:off x="13223980" y="28483437"/>
              <a:ext cx="20690" cy="0"/>
            </a:xfrm>
            <a:custGeom>
              <a:avLst/>
              <a:gdLst/>
              <a:ahLst/>
              <a:cxnLst/>
              <a:rect l="l" t="t" r="r" b="b"/>
              <a:pathLst>
                <a:path w="8254">
                  <a:moveTo>
                    <a:pt x="0" y="0"/>
                  </a:moveTo>
                  <a:lnTo>
                    <a:pt x="7916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" name="object 49"/>
            <p:cNvSpPr/>
            <p:nvPr/>
          </p:nvSpPr>
          <p:spPr>
            <a:xfrm>
              <a:off x="13267509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1" name="object 50"/>
            <p:cNvSpPr/>
            <p:nvPr/>
          </p:nvSpPr>
          <p:spPr>
            <a:xfrm>
              <a:off x="13312331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2" name="object 51"/>
            <p:cNvSpPr/>
            <p:nvPr/>
          </p:nvSpPr>
          <p:spPr>
            <a:xfrm>
              <a:off x="13357784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3" name="object 52"/>
            <p:cNvSpPr/>
            <p:nvPr/>
          </p:nvSpPr>
          <p:spPr>
            <a:xfrm>
              <a:off x="13447430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" name="object 53"/>
            <p:cNvSpPr/>
            <p:nvPr/>
          </p:nvSpPr>
          <p:spPr>
            <a:xfrm>
              <a:off x="13492224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694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" name="object 54"/>
            <p:cNvSpPr/>
            <p:nvPr/>
          </p:nvSpPr>
          <p:spPr>
            <a:xfrm>
              <a:off x="13537705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object 55"/>
            <p:cNvSpPr/>
            <p:nvPr/>
          </p:nvSpPr>
          <p:spPr>
            <a:xfrm>
              <a:off x="13582499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" name="object 56"/>
            <p:cNvSpPr/>
            <p:nvPr/>
          </p:nvSpPr>
          <p:spPr>
            <a:xfrm>
              <a:off x="13627321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" name="object 57"/>
            <p:cNvSpPr/>
            <p:nvPr/>
          </p:nvSpPr>
          <p:spPr>
            <a:xfrm>
              <a:off x="1367214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683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" name="object 58"/>
            <p:cNvSpPr/>
            <p:nvPr/>
          </p:nvSpPr>
          <p:spPr>
            <a:xfrm>
              <a:off x="13717598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0" name="object 59"/>
            <p:cNvSpPr/>
            <p:nvPr/>
          </p:nvSpPr>
          <p:spPr>
            <a:xfrm>
              <a:off x="13762420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" name="object 60"/>
            <p:cNvSpPr/>
            <p:nvPr/>
          </p:nvSpPr>
          <p:spPr>
            <a:xfrm>
              <a:off x="1380724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2" name="object 61"/>
            <p:cNvSpPr/>
            <p:nvPr/>
          </p:nvSpPr>
          <p:spPr>
            <a:xfrm>
              <a:off x="13852695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3" name="object 62"/>
            <p:cNvSpPr/>
            <p:nvPr/>
          </p:nvSpPr>
          <p:spPr>
            <a:xfrm>
              <a:off x="1389749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4" name="object 63"/>
            <p:cNvSpPr/>
            <p:nvPr/>
          </p:nvSpPr>
          <p:spPr>
            <a:xfrm>
              <a:off x="1394231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bject 64"/>
            <p:cNvSpPr/>
            <p:nvPr/>
          </p:nvSpPr>
          <p:spPr>
            <a:xfrm>
              <a:off x="13987135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" name="object 65"/>
            <p:cNvSpPr/>
            <p:nvPr/>
          </p:nvSpPr>
          <p:spPr>
            <a:xfrm>
              <a:off x="14032588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bject 66"/>
            <p:cNvSpPr/>
            <p:nvPr/>
          </p:nvSpPr>
          <p:spPr>
            <a:xfrm>
              <a:off x="14077410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" name="object 67"/>
            <p:cNvSpPr/>
            <p:nvPr/>
          </p:nvSpPr>
          <p:spPr>
            <a:xfrm>
              <a:off x="1412223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9" name="object 68"/>
            <p:cNvSpPr/>
            <p:nvPr/>
          </p:nvSpPr>
          <p:spPr>
            <a:xfrm>
              <a:off x="14167028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0" name="object 69"/>
            <p:cNvSpPr/>
            <p:nvPr/>
          </p:nvSpPr>
          <p:spPr>
            <a:xfrm>
              <a:off x="14212507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1" name="object 70"/>
            <p:cNvSpPr/>
            <p:nvPr/>
          </p:nvSpPr>
          <p:spPr>
            <a:xfrm>
              <a:off x="1425730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2" name="object 71"/>
            <p:cNvSpPr/>
            <p:nvPr/>
          </p:nvSpPr>
          <p:spPr>
            <a:xfrm>
              <a:off x="1430220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3" name="object 72"/>
            <p:cNvSpPr/>
            <p:nvPr/>
          </p:nvSpPr>
          <p:spPr>
            <a:xfrm>
              <a:off x="14346999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object 73"/>
            <p:cNvSpPr/>
            <p:nvPr/>
          </p:nvSpPr>
          <p:spPr>
            <a:xfrm>
              <a:off x="1439232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5" name="object 74"/>
            <p:cNvSpPr/>
            <p:nvPr/>
          </p:nvSpPr>
          <p:spPr>
            <a:xfrm>
              <a:off x="14437116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6" name="object 75"/>
            <p:cNvSpPr/>
            <p:nvPr/>
          </p:nvSpPr>
          <p:spPr>
            <a:xfrm>
              <a:off x="1448191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7" name="object 76"/>
            <p:cNvSpPr/>
            <p:nvPr/>
          </p:nvSpPr>
          <p:spPr>
            <a:xfrm>
              <a:off x="1452697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8" name="object 77"/>
            <p:cNvSpPr/>
            <p:nvPr/>
          </p:nvSpPr>
          <p:spPr>
            <a:xfrm>
              <a:off x="1457229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9" name="object 78"/>
            <p:cNvSpPr/>
            <p:nvPr/>
          </p:nvSpPr>
          <p:spPr>
            <a:xfrm>
              <a:off x="14617090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0" name="object 79"/>
            <p:cNvSpPr/>
            <p:nvPr/>
          </p:nvSpPr>
          <p:spPr>
            <a:xfrm>
              <a:off x="14661884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1" name="object 80"/>
            <p:cNvSpPr/>
            <p:nvPr/>
          </p:nvSpPr>
          <p:spPr>
            <a:xfrm>
              <a:off x="14706680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" name="object 81"/>
            <p:cNvSpPr/>
            <p:nvPr/>
          </p:nvSpPr>
          <p:spPr>
            <a:xfrm>
              <a:off x="14752267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object 82"/>
            <p:cNvSpPr/>
            <p:nvPr/>
          </p:nvSpPr>
          <p:spPr>
            <a:xfrm>
              <a:off x="14797061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4" name="object 83"/>
            <p:cNvSpPr/>
            <p:nvPr/>
          </p:nvSpPr>
          <p:spPr>
            <a:xfrm>
              <a:off x="14841857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object 84"/>
            <p:cNvSpPr/>
            <p:nvPr/>
          </p:nvSpPr>
          <p:spPr>
            <a:xfrm>
              <a:off x="14886651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6" name="object 85"/>
            <p:cNvSpPr/>
            <p:nvPr/>
          </p:nvSpPr>
          <p:spPr>
            <a:xfrm>
              <a:off x="15021828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7" name="object 86"/>
            <p:cNvSpPr/>
            <p:nvPr/>
          </p:nvSpPr>
          <p:spPr>
            <a:xfrm>
              <a:off x="15067151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8" name="object 87"/>
            <p:cNvSpPr/>
            <p:nvPr/>
          </p:nvSpPr>
          <p:spPr>
            <a:xfrm>
              <a:off x="15111948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9" name="object 88"/>
            <p:cNvSpPr/>
            <p:nvPr/>
          </p:nvSpPr>
          <p:spPr>
            <a:xfrm>
              <a:off x="1515674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object 89"/>
            <p:cNvSpPr/>
            <p:nvPr/>
          </p:nvSpPr>
          <p:spPr>
            <a:xfrm>
              <a:off x="15201539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" name="object 90"/>
            <p:cNvSpPr/>
            <p:nvPr/>
          </p:nvSpPr>
          <p:spPr>
            <a:xfrm>
              <a:off x="1524712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" name="object 91"/>
            <p:cNvSpPr/>
            <p:nvPr/>
          </p:nvSpPr>
          <p:spPr>
            <a:xfrm>
              <a:off x="15291919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3" name="object 92"/>
            <p:cNvSpPr/>
            <p:nvPr/>
          </p:nvSpPr>
          <p:spPr>
            <a:xfrm>
              <a:off x="1533671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4" name="object 93"/>
            <p:cNvSpPr/>
            <p:nvPr/>
          </p:nvSpPr>
          <p:spPr>
            <a:xfrm>
              <a:off x="15381510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5" name="object 94"/>
            <p:cNvSpPr/>
            <p:nvPr/>
          </p:nvSpPr>
          <p:spPr>
            <a:xfrm>
              <a:off x="15427096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6" name="object 95"/>
            <p:cNvSpPr/>
            <p:nvPr/>
          </p:nvSpPr>
          <p:spPr>
            <a:xfrm>
              <a:off x="1547189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7" name="object 96"/>
            <p:cNvSpPr/>
            <p:nvPr/>
          </p:nvSpPr>
          <p:spPr>
            <a:xfrm>
              <a:off x="15516686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8" name="object 97"/>
            <p:cNvSpPr/>
            <p:nvPr/>
          </p:nvSpPr>
          <p:spPr>
            <a:xfrm>
              <a:off x="15561481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object 98"/>
            <p:cNvSpPr/>
            <p:nvPr/>
          </p:nvSpPr>
          <p:spPr>
            <a:xfrm>
              <a:off x="15606804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0" name="object 99"/>
            <p:cNvSpPr/>
            <p:nvPr/>
          </p:nvSpPr>
          <p:spPr>
            <a:xfrm>
              <a:off x="1565186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object 100"/>
            <p:cNvSpPr/>
            <p:nvPr/>
          </p:nvSpPr>
          <p:spPr>
            <a:xfrm>
              <a:off x="15696657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2" name="object 101"/>
            <p:cNvSpPr/>
            <p:nvPr/>
          </p:nvSpPr>
          <p:spPr>
            <a:xfrm>
              <a:off x="15741454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3" name="object 102"/>
            <p:cNvSpPr/>
            <p:nvPr/>
          </p:nvSpPr>
          <p:spPr>
            <a:xfrm>
              <a:off x="15786777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4" name="object 103"/>
            <p:cNvSpPr/>
            <p:nvPr/>
          </p:nvSpPr>
          <p:spPr>
            <a:xfrm>
              <a:off x="15831571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5" name="object 104"/>
            <p:cNvSpPr/>
            <p:nvPr/>
          </p:nvSpPr>
          <p:spPr>
            <a:xfrm>
              <a:off x="15876368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6" name="object 105"/>
            <p:cNvSpPr/>
            <p:nvPr/>
          </p:nvSpPr>
          <p:spPr>
            <a:xfrm>
              <a:off x="1592116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7" name="object 106"/>
            <p:cNvSpPr/>
            <p:nvPr/>
          </p:nvSpPr>
          <p:spPr>
            <a:xfrm>
              <a:off x="15966748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8" name="object 107"/>
            <p:cNvSpPr/>
            <p:nvPr/>
          </p:nvSpPr>
          <p:spPr>
            <a:xfrm>
              <a:off x="1601154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9" name="object 108"/>
            <p:cNvSpPr/>
            <p:nvPr/>
          </p:nvSpPr>
          <p:spPr>
            <a:xfrm>
              <a:off x="16056339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0" name="object 109"/>
            <p:cNvSpPr/>
            <p:nvPr/>
          </p:nvSpPr>
          <p:spPr>
            <a:xfrm>
              <a:off x="16101135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1" name="object 110"/>
            <p:cNvSpPr/>
            <p:nvPr/>
          </p:nvSpPr>
          <p:spPr>
            <a:xfrm>
              <a:off x="16146721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2" name="object 111"/>
            <p:cNvSpPr/>
            <p:nvPr/>
          </p:nvSpPr>
          <p:spPr>
            <a:xfrm>
              <a:off x="16191516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3" name="object 112"/>
            <p:cNvSpPr/>
            <p:nvPr/>
          </p:nvSpPr>
          <p:spPr>
            <a:xfrm>
              <a:off x="1623631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4" name="object 113"/>
            <p:cNvSpPr/>
            <p:nvPr/>
          </p:nvSpPr>
          <p:spPr>
            <a:xfrm>
              <a:off x="1628163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5" name="object 114"/>
            <p:cNvSpPr/>
            <p:nvPr/>
          </p:nvSpPr>
          <p:spPr>
            <a:xfrm>
              <a:off x="16326427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6" name="object 115"/>
            <p:cNvSpPr/>
            <p:nvPr/>
          </p:nvSpPr>
          <p:spPr>
            <a:xfrm>
              <a:off x="16370171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7" name="object 116"/>
            <p:cNvSpPr/>
            <p:nvPr/>
          </p:nvSpPr>
          <p:spPr>
            <a:xfrm>
              <a:off x="16414965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8" name="object 117"/>
            <p:cNvSpPr/>
            <p:nvPr/>
          </p:nvSpPr>
          <p:spPr>
            <a:xfrm>
              <a:off x="16459761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62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9" name="object 118"/>
            <p:cNvSpPr/>
            <p:nvPr/>
          </p:nvSpPr>
          <p:spPr>
            <a:xfrm>
              <a:off x="16594675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0" name="object 119"/>
            <p:cNvSpPr/>
            <p:nvPr/>
          </p:nvSpPr>
          <p:spPr>
            <a:xfrm>
              <a:off x="16640261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1" name="object 120"/>
            <p:cNvSpPr/>
            <p:nvPr/>
          </p:nvSpPr>
          <p:spPr>
            <a:xfrm>
              <a:off x="16685055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2" name="object 121"/>
            <p:cNvSpPr/>
            <p:nvPr/>
          </p:nvSpPr>
          <p:spPr>
            <a:xfrm>
              <a:off x="1672985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3" name="object 122"/>
            <p:cNvSpPr/>
            <p:nvPr/>
          </p:nvSpPr>
          <p:spPr>
            <a:xfrm>
              <a:off x="16774646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4" name="object 123"/>
            <p:cNvSpPr/>
            <p:nvPr/>
          </p:nvSpPr>
          <p:spPr>
            <a:xfrm>
              <a:off x="1682023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5" name="object 124"/>
            <p:cNvSpPr/>
            <p:nvPr/>
          </p:nvSpPr>
          <p:spPr>
            <a:xfrm>
              <a:off x="16865026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6" name="object 125"/>
            <p:cNvSpPr/>
            <p:nvPr/>
          </p:nvSpPr>
          <p:spPr>
            <a:xfrm>
              <a:off x="1690982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7" name="object 126"/>
            <p:cNvSpPr/>
            <p:nvPr/>
          </p:nvSpPr>
          <p:spPr>
            <a:xfrm>
              <a:off x="16954617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8" name="object 127"/>
            <p:cNvSpPr/>
            <p:nvPr/>
          </p:nvSpPr>
          <p:spPr>
            <a:xfrm>
              <a:off x="16999940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9" name="object 128"/>
            <p:cNvSpPr/>
            <p:nvPr/>
          </p:nvSpPr>
          <p:spPr>
            <a:xfrm>
              <a:off x="17045000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0" name="object 129"/>
            <p:cNvSpPr/>
            <p:nvPr/>
          </p:nvSpPr>
          <p:spPr>
            <a:xfrm>
              <a:off x="17089794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1" name="object 130"/>
            <p:cNvSpPr/>
            <p:nvPr/>
          </p:nvSpPr>
          <p:spPr>
            <a:xfrm>
              <a:off x="17134591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2" name="object 131"/>
            <p:cNvSpPr/>
            <p:nvPr/>
          </p:nvSpPr>
          <p:spPr>
            <a:xfrm>
              <a:off x="17179914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3" name="object 132"/>
            <p:cNvSpPr/>
            <p:nvPr/>
          </p:nvSpPr>
          <p:spPr>
            <a:xfrm>
              <a:off x="17224708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4" name="object 133"/>
            <p:cNvSpPr/>
            <p:nvPr/>
          </p:nvSpPr>
          <p:spPr>
            <a:xfrm>
              <a:off x="17269504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5" name="object 134"/>
            <p:cNvSpPr/>
            <p:nvPr/>
          </p:nvSpPr>
          <p:spPr>
            <a:xfrm>
              <a:off x="17314298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6" name="object 135"/>
            <p:cNvSpPr/>
            <p:nvPr/>
          </p:nvSpPr>
          <p:spPr>
            <a:xfrm>
              <a:off x="17359885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7" name="object 136"/>
            <p:cNvSpPr/>
            <p:nvPr/>
          </p:nvSpPr>
          <p:spPr>
            <a:xfrm>
              <a:off x="17404681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8" name="object 137"/>
            <p:cNvSpPr/>
            <p:nvPr/>
          </p:nvSpPr>
          <p:spPr>
            <a:xfrm>
              <a:off x="17449475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9" name="object 138"/>
            <p:cNvSpPr/>
            <p:nvPr/>
          </p:nvSpPr>
          <p:spPr>
            <a:xfrm>
              <a:off x="1749427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0" name="object 139"/>
            <p:cNvSpPr/>
            <p:nvPr/>
          </p:nvSpPr>
          <p:spPr>
            <a:xfrm>
              <a:off x="17629446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1" name="object 140"/>
            <p:cNvSpPr/>
            <p:nvPr/>
          </p:nvSpPr>
          <p:spPr>
            <a:xfrm>
              <a:off x="1767424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2" name="object 141"/>
            <p:cNvSpPr/>
            <p:nvPr/>
          </p:nvSpPr>
          <p:spPr>
            <a:xfrm>
              <a:off x="17719566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3" name="object 142"/>
            <p:cNvSpPr/>
            <p:nvPr/>
          </p:nvSpPr>
          <p:spPr>
            <a:xfrm>
              <a:off x="1776462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4" name="object 143"/>
            <p:cNvSpPr/>
            <p:nvPr/>
          </p:nvSpPr>
          <p:spPr>
            <a:xfrm>
              <a:off x="17809420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5" name="object 144"/>
            <p:cNvSpPr/>
            <p:nvPr/>
          </p:nvSpPr>
          <p:spPr>
            <a:xfrm>
              <a:off x="1785474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6" name="object 145"/>
            <p:cNvSpPr/>
            <p:nvPr/>
          </p:nvSpPr>
          <p:spPr>
            <a:xfrm>
              <a:off x="17899537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7" name="object 146"/>
            <p:cNvSpPr/>
            <p:nvPr/>
          </p:nvSpPr>
          <p:spPr>
            <a:xfrm>
              <a:off x="1794433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8" name="object 147"/>
            <p:cNvSpPr/>
            <p:nvPr/>
          </p:nvSpPr>
          <p:spPr>
            <a:xfrm>
              <a:off x="17989128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9" name="object 148"/>
            <p:cNvSpPr/>
            <p:nvPr/>
          </p:nvSpPr>
          <p:spPr>
            <a:xfrm>
              <a:off x="18034714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0" name="object 149"/>
            <p:cNvSpPr/>
            <p:nvPr/>
          </p:nvSpPr>
          <p:spPr>
            <a:xfrm>
              <a:off x="18079510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1" name="object 150"/>
            <p:cNvSpPr/>
            <p:nvPr/>
          </p:nvSpPr>
          <p:spPr>
            <a:xfrm>
              <a:off x="18124304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2" name="object 151"/>
            <p:cNvSpPr/>
            <p:nvPr/>
          </p:nvSpPr>
          <p:spPr>
            <a:xfrm>
              <a:off x="18169101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3" name="object 152"/>
            <p:cNvSpPr/>
            <p:nvPr/>
          </p:nvSpPr>
          <p:spPr>
            <a:xfrm>
              <a:off x="18214687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4" name="object 153"/>
            <p:cNvSpPr/>
            <p:nvPr/>
          </p:nvSpPr>
          <p:spPr>
            <a:xfrm>
              <a:off x="18259484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5" name="object 154"/>
            <p:cNvSpPr/>
            <p:nvPr/>
          </p:nvSpPr>
          <p:spPr>
            <a:xfrm>
              <a:off x="18304278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6" name="object 155"/>
            <p:cNvSpPr/>
            <p:nvPr/>
          </p:nvSpPr>
          <p:spPr>
            <a:xfrm>
              <a:off x="18349075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7" name="object 156"/>
            <p:cNvSpPr/>
            <p:nvPr/>
          </p:nvSpPr>
          <p:spPr>
            <a:xfrm>
              <a:off x="18394395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8" name="object 157"/>
            <p:cNvSpPr/>
            <p:nvPr/>
          </p:nvSpPr>
          <p:spPr>
            <a:xfrm>
              <a:off x="1843919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9" name="object 158"/>
            <p:cNvSpPr/>
            <p:nvPr/>
          </p:nvSpPr>
          <p:spPr>
            <a:xfrm>
              <a:off x="18483986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0" name="object 159"/>
            <p:cNvSpPr/>
            <p:nvPr/>
          </p:nvSpPr>
          <p:spPr>
            <a:xfrm>
              <a:off x="18529046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1" name="object 160"/>
            <p:cNvSpPr/>
            <p:nvPr/>
          </p:nvSpPr>
          <p:spPr>
            <a:xfrm>
              <a:off x="18663957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2" name="object 161"/>
            <p:cNvSpPr/>
            <p:nvPr/>
          </p:nvSpPr>
          <p:spPr>
            <a:xfrm>
              <a:off x="1870875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3" name="object 162"/>
            <p:cNvSpPr/>
            <p:nvPr/>
          </p:nvSpPr>
          <p:spPr>
            <a:xfrm>
              <a:off x="18754339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4" name="object 163"/>
            <p:cNvSpPr/>
            <p:nvPr/>
          </p:nvSpPr>
          <p:spPr>
            <a:xfrm>
              <a:off x="18799134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5" name="object 164"/>
            <p:cNvSpPr/>
            <p:nvPr/>
          </p:nvSpPr>
          <p:spPr>
            <a:xfrm>
              <a:off x="18843930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6" name="object 165"/>
            <p:cNvSpPr/>
            <p:nvPr/>
          </p:nvSpPr>
          <p:spPr>
            <a:xfrm>
              <a:off x="18888727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7" name="object 166"/>
            <p:cNvSpPr/>
            <p:nvPr/>
          </p:nvSpPr>
          <p:spPr>
            <a:xfrm>
              <a:off x="1893431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8" name="object 167"/>
            <p:cNvSpPr/>
            <p:nvPr/>
          </p:nvSpPr>
          <p:spPr>
            <a:xfrm>
              <a:off x="18979107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9" name="object 168"/>
            <p:cNvSpPr/>
            <p:nvPr/>
          </p:nvSpPr>
          <p:spPr>
            <a:xfrm>
              <a:off x="19023904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0" name="object 169"/>
            <p:cNvSpPr/>
            <p:nvPr/>
          </p:nvSpPr>
          <p:spPr>
            <a:xfrm>
              <a:off x="19069224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1" name="object 170"/>
            <p:cNvSpPr/>
            <p:nvPr/>
          </p:nvSpPr>
          <p:spPr>
            <a:xfrm>
              <a:off x="19114021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2" name="object 171"/>
            <p:cNvSpPr/>
            <p:nvPr/>
          </p:nvSpPr>
          <p:spPr>
            <a:xfrm>
              <a:off x="19158815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3" name="object 172"/>
            <p:cNvSpPr/>
            <p:nvPr/>
          </p:nvSpPr>
          <p:spPr>
            <a:xfrm>
              <a:off x="19203611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4" name="object 173"/>
            <p:cNvSpPr/>
            <p:nvPr/>
          </p:nvSpPr>
          <p:spPr>
            <a:xfrm>
              <a:off x="19249198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5" name="object 174"/>
            <p:cNvSpPr/>
            <p:nvPr/>
          </p:nvSpPr>
          <p:spPr>
            <a:xfrm>
              <a:off x="19293994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6" name="object 175"/>
            <p:cNvSpPr/>
            <p:nvPr/>
          </p:nvSpPr>
          <p:spPr>
            <a:xfrm>
              <a:off x="19338786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7" name="object 176"/>
            <p:cNvSpPr/>
            <p:nvPr/>
          </p:nvSpPr>
          <p:spPr>
            <a:xfrm>
              <a:off x="1938358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8" name="object 177"/>
            <p:cNvSpPr/>
            <p:nvPr/>
          </p:nvSpPr>
          <p:spPr>
            <a:xfrm>
              <a:off x="19429169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9" name="object 178"/>
            <p:cNvSpPr/>
            <p:nvPr/>
          </p:nvSpPr>
          <p:spPr>
            <a:xfrm>
              <a:off x="19473967" y="28483437"/>
              <a:ext cx="20690" cy="0"/>
            </a:xfrm>
            <a:custGeom>
              <a:avLst/>
              <a:gdLst/>
              <a:ahLst/>
              <a:cxnLst/>
              <a:rect l="l" t="t" r="r" b="b"/>
              <a:pathLst>
                <a:path w="8254">
                  <a:moveTo>
                    <a:pt x="0" y="0"/>
                  </a:moveTo>
                  <a:lnTo>
                    <a:pt x="7884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0" name="object 179"/>
            <p:cNvSpPr/>
            <p:nvPr/>
          </p:nvSpPr>
          <p:spPr>
            <a:xfrm>
              <a:off x="1951744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1" name="object 180"/>
            <p:cNvSpPr/>
            <p:nvPr/>
          </p:nvSpPr>
          <p:spPr>
            <a:xfrm>
              <a:off x="19562238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2" name="object 181"/>
            <p:cNvSpPr/>
            <p:nvPr/>
          </p:nvSpPr>
          <p:spPr>
            <a:xfrm>
              <a:off x="19607824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3" name="object 182"/>
            <p:cNvSpPr/>
            <p:nvPr/>
          </p:nvSpPr>
          <p:spPr>
            <a:xfrm>
              <a:off x="19697414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4" name="object 183"/>
            <p:cNvSpPr/>
            <p:nvPr/>
          </p:nvSpPr>
          <p:spPr>
            <a:xfrm>
              <a:off x="19742211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5" name="object 184"/>
            <p:cNvSpPr/>
            <p:nvPr/>
          </p:nvSpPr>
          <p:spPr>
            <a:xfrm>
              <a:off x="1978753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6" name="object 185"/>
            <p:cNvSpPr/>
            <p:nvPr/>
          </p:nvSpPr>
          <p:spPr>
            <a:xfrm>
              <a:off x="19832328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7" name="object 186"/>
            <p:cNvSpPr/>
            <p:nvPr/>
          </p:nvSpPr>
          <p:spPr>
            <a:xfrm>
              <a:off x="19877385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8" name="object 187"/>
            <p:cNvSpPr/>
            <p:nvPr/>
          </p:nvSpPr>
          <p:spPr>
            <a:xfrm>
              <a:off x="1992218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9" name="object 188"/>
            <p:cNvSpPr/>
            <p:nvPr/>
          </p:nvSpPr>
          <p:spPr>
            <a:xfrm>
              <a:off x="19967505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0" name="object 189"/>
            <p:cNvSpPr/>
            <p:nvPr/>
          </p:nvSpPr>
          <p:spPr>
            <a:xfrm>
              <a:off x="20012299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1" name="object 190"/>
            <p:cNvSpPr/>
            <p:nvPr/>
          </p:nvSpPr>
          <p:spPr>
            <a:xfrm>
              <a:off x="2005709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2" name="object 191"/>
            <p:cNvSpPr/>
            <p:nvPr/>
          </p:nvSpPr>
          <p:spPr>
            <a:xfrm>
              <a:off x="20101890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3" name="object 192"/>
            <p:cNvSpPr/>
            <p:nvPr/>
          </p:nvSpPr>
          <p:spPr>
            <a:xfrm>
              <a:off x="20147476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4" name="object 193"/>
            <p:cNvSpPr/>
            <p:nvPr/>
          </p:nvSpPr>
          <p:spPr>
            <a:xfrm>
              <a:off x="2019227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5" name="object 194"/>
            <p:cNvSpPr/>
            <p:nvPr/>
          </p:nvSpPr>
          <p:spPr>
            <a:xfrm>
              <a:off x="20237067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6" name="object 195"/>
            <p:cNvSpPr/>
            <p:nvPr/>
          </p:nvSpPr>
          <p:spPr>
            <a:xfrm>
              <a:off x="20281863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7" name="object 196"/>
            <p:cNvSpPr/>
            <p:nvPr/>
          </p:nvSpPr>
          <p:spPr>
            <a:xfrm>
              <a:off x="20327449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8" name="object 197"/>
            <p:cNvSpPr/>
            <p:nvPr/>
          </p:nvSpPr>
          <p:spPr>
            <a:xfrm>
              <a:off x="20372244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9" name="object 198"/>
            <p:cNvSpPr/>
            <p:nvPr/>
          </p:nvSpPr>
          <p:spPr>
            <a:xfrm>
              <a:off x="20417040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0" name="object 199"/>
            <p:cNvSpPr/>
            <p:nvPr/>
          </p:nvSpPr>
          <p:spPr>
            <a:xfrm>
              <a:off x="20462361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1" name="object 200"/>
            <p:cNvSpPr/>
            <p:nvPr/>
          </p:nvSpPr>
          <p:spPr>
            <a:xfrm>
              <a:off x="20507157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2" name="object 201"/>
            <p:cNvSpPr/>
            <p:nvPr/>
          </p:nvSpPr>
          <p:spPr>
            <a:xfrm>
              <a:off x="20551954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3" name="object 202"/>
            <p:cNvSpPr/>
            <p:nvPr/>
          </p:nvSpPr>
          <p:spPr>
            <a:xfrm>
              <a:off x="20596748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4" name="object 203"/>
            <p:cNvSpPr/>
            <p:nvPr/>
          </p:nvSpPr>
          <p:spPr>
            <a:xfrm>
              <a:off x="20642334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5" name="object 204"/>
            <p:cNvSpPr/>
            <p:nvPr/>
          </p:nvSpPr>
          <p:spPr>
            <a:xfrm>
              <a:off x="20687131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6" name="object 205"/>
            <p:cNvSpPr/>
            <p:nvPr/>
          </p:nvSpPr>
          <p:spPr>
            <a:xfrm>
              <a:off x="20731925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7" name="object 206"/>
            <p:cNvSpPr/>
            <p:nvPr/>
          </p:nvSpPr>
          <p:spPr>
            <a:xfrm>
              <a:off x="20776722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8" name="object 207"/>
            <p:cNvSpPr/>
            <p:nvPr/>
          </p:nvSpPr>
          <p:spPr>
            <a:xfrm>
              <a:off x="20822305" y="2848343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9" name="object 208"/>
            <p:cNvSpPr/>
            <p:nvPr/>
          </p:nvSpPr>
          <p:spPr>
            <a:xfrm>
              <a:off x="12549178" y="27133057"/>
              <a:ext cx="8319055" cy="0"/>
            </a:xfrm>
            <a:custGeom>
              <a:avLst/>
              <a:gdLst/>
              <a:ahLst/>
              <a:cxnLst/>
              <a:rect l="l" t="t" r="r" b="b"/>
              <a:pathLst>
                <a:path w="3319145">
                  <a:moveTo>
                    <a:pt x="0" y="0"/>
                  </a:moveTo>
                  <a:lnTo>
                    <a:pt x="3318694" y="0"/>
                  </a:lnTo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0" name="object 209"/>
            <p:cNvSpPr/>
            <p:nvPr/>
          </p:nvSpPr>
          <p:spPr>
            <a:xfrm>
              <a:off x="12549177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1" name="object 210"/>
            <p:cNvSpPr/>
            <p:nvPr/>
          </p:nvSpPr>
          <p:spPr>
            <a:xfrm>
              <a:off x="12593998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2" name="object 211"/>
            <p:cNvSpPr/>
            <p:nvPr/>
          </p:nvSpPr>
          <p:spPr>
            <a:xfrm>
              <a:off x="1263945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3" name="object 212"/>
            <p:cNvSpPr/>
            <p:nvPr/>
          </p:nvSpPr>
          <p:spPr>
            <a:xfrm>
              <a:off x="1268427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4" name="object 213"/>
            <p:cNvSpPr/>
            <p:nvPr/>
          </p:nvSpPr>
          <p:spPr>
            <a:xfrm>
              <a:off x="12729070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5" name="object 214"/>
            <p:cNvSpPr/>
            <p:nvPr/>
          </p:nvSpPr>
          <p:spPr>
            <a:xfrm>
              <a:off x="1277389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6" name="object 215"/>
            <p:cNvSpPr/>
            <p:nvPr/>
          </p:nvSpPr>
          <p:spPr>
            <a:xfrm>
              <a:off x="12819345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7" name="object 216"/>
            <p:cNvSpPr/>
            <p:nvPr/>
          </p:nvSpPr>
          <p:spPr>
            <a:xfrm>
              <a:off x="12864167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8" name="object 217"/>
            <p:cNvSpPr/>
            <p:nvPr/>
          </p:nvSpPr>
          <p:spPr>
            <a:xfrm>
              <a:off x="12908988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9" name="object 218"/>
            <p:cNvSpPr/>
            <p:nvPr/>
          </p:nvSpPr>
          <p:spPr>
            <a:xfrm>
              <a:off x="12953810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0" name="object 219"/>
            <p:cNvSpPr/>
            <p:nvPr/>
          </p:nvSpPr>
          <p:spPr>
            <a:xfrm>
              <a:off x="1299926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1" name="object 220"/>
            <p:cNvSpPr/>
            <p:nvPr/>
          </p:nvSpPr>
          <p:spPr>
            <a:xfrm>
              <a:off x="13044085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2" name="object 221"/>
            <p:cNvSpPr/>
            <p:nvPr/>
          </p:nvSpPr>
          <p:spPr>
            <a:xfrm>
              <a:off x="1308888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3" name="object 222"/>
            <p:cNvSpPr/>
            <p:nvPr/>
          </p:nvSpPr>
          <p:spPr>
            <a:xfrm>
              <a:off x="1313370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4" name="object 223"/>
            <p:cNvSpPr/>
            <p:nvPr/>
          </p:nvSpPr>
          <p:spPr>
            <a:xfrm>
              <a:off x="13179157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5" name="object 224"/>
            <p:cNvSpPr/>
            <p:nvPr/>
          </p:nvSpPr>
          <p:spPr>
            <a:xfrm>
              <a:off x="13223980" y="27133057"/>
              <a:ext cx="20690" cy="0"/>
            </a:xfrm>
            <a:custGeom>
              <a:avLst/>
              <a:gdLst/>
              <a:ahLst/>
              <a:cxnLst/>
              <a:rect l="l" t="t" r="r" b="b"/>
              <a:pathLst>
                <a:path w="8254">
                  <a:moveTo>
                    <a:pt x="0" y="0"/>
                  </a:moveTo>
                  <a:lnTo>
                    <a:pt x="7916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6" name="object 225"/>
            <p:cNvSpPr/>
            <p:nvPr/>
          </p:nvSpPr>
          <p:spPr>
            <a:xfrm>
              <a:off x="13267509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7" name="object 226"/>
            <p:cNvSpPr/>
            <p:nvPr/>
          </p:nvSpPr>
          <p:spPr>
            <a:xfrm>
              <a:off x="13312331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8" name="object 227"/>
            <p:cNvSpPr/>
            <p:nvPr/>
          </p:nvSpPr>
          <p:spPr>
            <a:xfrm>
              <a:off x="1335778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9" name="object 228"/>
            <p:cNvSpPr/>
            <p:nvPr/>
          </p:nvSpPr>
          <p:spPr>
            <a:xfrm>
              <a:off x="13402608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30" name="object 229"/>
            <p:cNvSpPr/>
            <p:nvPr/>
          </p:nvSpPr>
          <p:spPr>
            <a:xfrm>
              <a:off x="13447430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31" name="object 230"/>
            <p:cNvSpPr/>
            <p:nvPr/>
          </p:nvSpPr>
          <p:spPr>
            <a:xfrm>
              <a:off x="1349222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694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32" name="object 231"/>
            <p:cNvSpPr/>
            <p:nvPr/>
          </p:nvSpPr>
          <p:spPr>
            <a:xfrm>
              <a:off x="13537705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33" name="object 232"/>
            <p:cNvSpPr/>
            <p:nvPr/>
          </p:nvSpPr>
          <p:spPr>
            <a:xfrm>
              <a:off x="13582499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34" name="object 233"/>
            <p:cNvSpPr/>
            <p:nvPr/>
          </p:nvSpPr>
          <p:spPr>
            <a:xfrm>
              <a:off x="13627321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35" name="object 234"/>
            <p:cNvSpPr/>
            <p:nvPr/>
          </p:nvSpPr>
          <p:spPr>
            <a:xfrm>
              <a:off x="1367214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683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36" name="object 235"/>
            <p:cNvSpPr/>
            <p:nvPr/>
          </p:nvSpPr>
          <p:spPr>
            <a:xfrm>
              <a:off x="13717598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37" name="object 236"/>
            <p:cNvSpPr/>
            <p:nvPr/>
          </p:nvSpPr>
          <p:spPr>
            <a:xfrm>
              <a:off x="13762420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38" name="object 237"/>
            <p:cNvSpPr/>
            <p:nvPr/>
          </p:nvSpPr>
          <p:spPr>
            <a:xfrm>
              <a:off x="1380724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39" name="object 238"/>
            <p:cNvSpPr/>
            <p:nvPr/>
          </p:nvSpPr>
          <p:spPr>
            <a:xfrm>
              <a:off x="13852695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40" name="object 239"/>
            <p:cNvSpPr/>
            <p:nvPr/>
          </p:nvSpPr>
          <p:spPr>
            <a:xfrm>
              <a:off x="1389749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41" name="object 240"/>
            <p:cNvSpPr/>
            <p:nvPr/>
          </p:nvSpPr>
          <p:spPr>
            <a:xfrm>
              <a:off x="1394231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42" name="object 241"/>
            <p:cNvSpPr/>
            <p:nvPr/>
          </p:nvSpPr>
          <p:spPr>
            <a:xfrm>
              <a:off x="13987135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43" name="object 242"/>
            <p:cNvSpPr/>
            <p:nvPr/>
          </p:nvSpPr>
          <p:spPr>
            <a:xfrm>
              <a:off x="14032588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44" name="object 243"/>
            <p:cNvSpPr/>
            <p:nvPr/>
          </p:nvSpPr>
          <p:spPr>
            <a:xfrm>
              <a:off x="14077410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45" name="object 244"/>
            <p:cNvSpPr/>
            <p:nvPr/>
          </p:nvSpPr>
          <p:spPr>
            <a:xfrm>
              <a:off x="1412223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46" name="object 245"/>
            <p:cNvSpPr/>
            <p:nvPr/>
          </p:nvSpPr>
          <p:spPr>
            <a:xfrm>
              <a:off x="1425730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47" name="object 246"/>
            <p:cNvSpPr/>
            <p:nvPr/>
          </p:nvSpPr>
          <p:spPr>
            <a:xfrm>
              <a:off x="1430220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48" name="object 247"/>
            <p:cNvSpPr/>
            <p:nvPr/>
          </p:nvSpPr>
          <p:spPr>
            <a:xfrm>
              <a:off x="14346999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49" name="object 248"/>
            <p:cNvSpPr/>
            <p:nvPr/>
          </p:nvSpPr>
          <p:spPr>
            <a:xfrm>
              <a:off x="1439232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50" name="object 249"/>
            <p:cNvSpPr/>
            <p:nvPr/>
          </p:nvSpPr>
          <p:spPr>
            <a:xfrm>
              <a:off x="14437116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51" name="object 250"/>
            <p:cNvSpPr/>
            <p:nvPr/>
          </p:nvSpPr>
          <p:spPr>
            <a:xfrm>
              <a:off x="1448191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52" name="object 251"/>
            <p:cNvSpPr/>
            <p:nvPr/>
          </p:nvSpPr>
          <p:spPr>
            <a:xfrm>
              <a:off x="1452697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53" name="object 252"/>
            <p:cNvSpPr/>
            <p:nvPr/>
          </p:nvSpPr>
          <p:spPr>
            <a:xfrm>
              <a:off x="1457229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54" name="object 253"/>
            <p:cNvSpPr/>
            <p:nvPr/>
          </p:nvSpPr>
          <p:spPr>
            <a:xfrm>
              <a:off x="14617090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55" name="object 254"/>
            <p:cNvSpPr/>
            <p:nvPr/>
          </p:nvSpPr>
          <p:spPr>
            <a:xfrm>
              <a:off x="1466188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56" name="object 255"/>
            <p:cNvSpPr/>
            <p:nvPr/>
          </p:nvSpPr>
          <p:spPr>
            <a:xfrm>
              <a:off x="14706680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57" name="object 256"/>
            <p:cNvSpPr/>
            <p:nvPr/>
          </p:nvSpPr>
          <p:spPr>
            <a:xfrm>
              <a:off x="14752267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58" name="object 257"/>
            <p:cNvSpPr/>
            <p:nvPr/>
          </p:nvSpPr>
          <p:spPr>
            <a:xfrm>
              <a:off x="14797061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59" name="object 258"/>
            <p:cNvSpPr/>
            <p:nvPr/>
          </p:nvSpPr>
          <p:spPr>
            <a:xfrm>
              <a:off x="14841857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0" name="object 259"/>
            <p:cNvSpPr/>
            <p:nvPr/>
          </p:nvSpPr>
          <p:spPr>
            <a:xfrm>
              <a:off x="14886651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1" name="object 260"/>
            <p:cNvSpPr/>
            <p:nvPr/>
          </p:nvSpPr>
          <p:spPr>
            <a:xfrm>
              <a:off x="14932238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2" name="object 261"/>
            <p:cNvSpPr/>
            <p:nvPr/>
          </p:nvSpPr>
          <p:spPr>
            <a:xfrm>
              <a:off x="1497703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3" name="object 262"/>
            <p:cNvSpPr/>
            <p:nvPr/>
          </p:nvSpPr>
          <p:spPr>
            <a:xfrm>
              <a:off x="15021828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4" name="object 263"/>
            <p:cNvSpPr/>
            <p:nvPr/>
          </p:nvSpPr>
          <p:spPr>
            <a:xfrm>
              <a:off x="15067151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5" name="object 264"/>
            <p:cNvSpPr/>
            <p:nvPr/>
          </p:nvSpPr>
          <p:spPr>
            <a:xfrm>
              <a:off x="15111948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6" name="object 265"/>
            <p:cNvSpPr/>
            <p:nvPr/>
          </p:nvSpPr>
          <p:spPr>
            <a:xfrm>
              <a:off x="1515674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7" name="object 266"/>
            <p:cNvSpPr/>
            <p:nvPr/>
          </p:nvSpPr>
          <p:spPr>
            <a:xfrm>
              <a:off x="15201539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8" name="object 267"/>
            <p:cNvSpPr/>
            <p:nvPr/>
          </p:nvSpPr>
          <p:spPr>
            <a:xfrm>
              <a:off x="1524712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9" name="object 268"/>
            <p:cNvSpPr/>
            <p:nvPr/>
          </p:nvSpPr>
          <p:spPr>
            <a:xfrm>
              <a:off x="15291919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0" name="object 269"/>
            <p:cNvSpPr/>
            <p:nvPr/>
          </p:nvSpPr>
          <p:spPr>
            <a:xfrm>
              <a:off x="1533671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1" name="object 270"/>
            <p:cNvSpPr/>
            <p:nvPr/>
          </p:nvSpPr>
          <p:spPr>
            <a:xfrm>
              <a:off x="15381510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2" name="object 271"/>
            <p:cNvSpPr/>
            <p:nvPr/>
          </p:nvSpPr>
          <p:spPr>
            <a:xfrm>
              <a:off x="15427096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3" name="object 272"/>
            <p:cNvSpPr/>
            <p:nvPr/>
          </p:nvSpPr>
          <p:spPr>
            <a:xfrm>
              <a:off x="1547189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4" name="object 273"/>
            <p:cNvSpPr/>
            <p:nvPr/>
          </p:nvSpPr>
          <p:spPr>
            <a:xfrm>
              <a:off x="15516686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5" name="object 274"/>
            <p:cNvSpPr/>
            <p:nvPr/>
          </p:nvSpPr>
          <p:spPr>
            <a:xfrm>
              <a:off x="15561481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6" name="object 275"/>
            <p:cNvSpPr/>
            <p:nvPr/>
          </p:nvSpPr>
          <p:spPr>
            <a:xfrm>
              <a:off x="1560680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7" name="object 276"/>
            <p:cNvSpPr/>
            <p:nvPr/>
          </p:nvSpPr>
          <p:spPr>
            <a:xfrm>
              <a:off x="1565186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8" name="object 277"/>
            <p:cNvSpPr/>
            <p:nvPr/>
          </p:nvSpPr>
          <p:spPr>
            <a:xfrm>
              <a:off x="15696657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9" name="object 278"/>
            <p:cNvSpPr/>
            <p:nvPr/>
          </p:nvSpPr>
          <p:spPr>
            <a:xfrm>
              <a:off x="1574145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80" name="object 279"/>
            <p:cNvSpPr/>
            <p:nvPr/>
          </p:nvSpPr>
          <p:spPr>
            <a:xfrm>
              <a:off x="15786777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81" name="object 280"/>
            <p:cNvSpPr/>
            <p:nvPr/>
          </p:nvSpPr>
          <p:spPr>
            <a:xfrm>
              <a:off x="15831571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82" name="object 281"/>
            <p:cNvSpPr/>
            <p:nvPr/>
          </p:nvSpPr>
          <p:spPr>
            <a:xfrm>
              <a:off x="15876368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83" name="object 282"/>
            <p:cNvSpPr/>
            <p:nvPr/>
          </p:nvSpPr>
          <p:spPr>
            <a:xfrm>
              <a:off x="1592116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84" name="object 283"/>
            <p:cNvSpPr/>
            <p:nvPr/>
          </p:nvSpPr>
          <p:spPr>
            <a:xfrm>
              <a:off x="15966748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85" name="object 284"/>
            <p:cNvSpPr/>
            <p:nvPr/>
          </p:nvSpPr>
          <p:spPr>
            <a:xfrm>
              <a:off x="1601154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86" name="object 285"/>
            <p:cNvSpPr/>
            <p:nvPr/>
          </p:nvSpPr>
          <p:spPr>
            <a:xfrm>
              <a:off x="16056339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87" name="object 286"/>
            <p:cNvSpPr/>
            <p:nvPr/>
          </p:nvSpPr>
          <p:spPr>
            <a:xfrm>
              <a:off x="16101135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88" name="object 287"/>
            <p:cNvSpPr/>
            <p:nvPr/>
          </p:nvSpPr>
          <p:spPr>
            <a:xfrm>
              <a:off x="16146721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89" name="object 288"/>
            <p:cNvSpPr/>
            <p:nvPr/>
          </p:nvSpPr>
          <p:spPr>
            <a:xfrm>
              <a:off x="16191516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0" name="object 289"/>
            <p:cNvSpPr/>
            <p:nvPr/>
          </p:nvSpPr>
          <p:spPr>
            <a:xfrm>
              <a:off x="1623631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1" name="object 290"/>
            <p:cNvSpPr/>
            <p:nvPr/>
          </p:nvSpPr>
          <p:spPr>
            <a:xfrm>
              <a:off x="1628163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2" name="object 291"/>
            <p:cNvSpPr/>
            <p:nvPr/>
          </p:nvSpPr>
          <p:spPr>
            <a:xfrm>
              <a:off x="16326427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3" name="object 292"/>
            <p:cNvSpPr/>
            <p:nvPr/>
          </p:nvSpPr>
          <p:spPr>
            <a:xfrm>
              <a:off x="16370171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4" name="object 293"/>
            <p:cNvSpPr/>
            <p:nvPr/>
          </p:nvSpPr>
          <p:spPr>
            <a:xfrm>
              <a:off x="16414965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5" name="object 294"/>
            <p:cNvSpPr/>
            <p:nvPr/>
          </p:nvSpPr>
          <p:spPr>
            <a:xfrm>
              <a:off x="16459761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62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6" name="object 295"/>
            <p:cNvSpPr/>
            <p:nvPr/>
          </p:nvSpPr>
          <p:spPr>
            <a:xfrm>
              <a:off x="16594675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7" name="object 296"/>
            <p:cNvSpPr/>
            <p:nvPr/>
          </p:nvSpPr>
          <p:spPr>
            <a:xfrm>
              <a:off x="16640261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8" name="object 297"/>
            <p:cNvSpPr/>
            <p:nvPr/>
          </p:nvSpPr>
          <p:spPr>
            <a:xfrm>
              <a:off x="16685055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9" name="object 298"/>
            <p:cNvSpPr/>
            <p:nvPr/>
          </p:nvSpPr>
          <p:spPr>
            <a:xfrm>
              <a:off x="1672985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0" name="object 299"/>
            <p:cNvSpPr/>
            <p:nvPr/>
          </p:nvSpPr>
          <p:spPr>
            <a:xfrm>
              <a:off x="16774646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1" name="object 300"/>
            <p:cNvSpPr/>
            <p:nvPr/>
          </p:nvSpPr>
          <p:spPr>
            <a:xfrm>
              <a:off x="1682023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2" name="object 301"/>
            <p:cNvSpPr/>
            <p:nvPr/>
          </p:nvSpPr>
          <p:spPr>
            <a:xfrm>
              <a:off x="16865026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3" name="object 302"/>
            <p:cNvSpPr/>
            <p:nvPr/>
          </p:nvSpPr>
          <p:spPr>
            <a:xfrm>
              <a:off x="1690982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4" name="object 303"/>
            <p:cNvSpPr/>
            <p:nvPr/>
          </p:nvSpPr>
          <p:spPr>
            <a:xfrm>
              <a:off x="16954617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5" name="object 304"/>
            <p:cNvSpPr/>
            <p:nvPr/>
          </p:nvSpPr>
          <p:spPr>
            <a:xfrm>
              <a:off x="16999940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6" name="object 305"/>
            <p:cNvSpPr/>
            <p:nvPr/>
          </p:nvSpPr>
          <p:spPr>
            <a:xfrm>
              <a:off x="17045000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7" name="object 306"/>
            <p:cNvSpPr/>
            <p:nvPr/>
          </p:nvSpPr>
          <p:spPr>
            <a:xfrm>
              <a:off x="1708979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8" name="object 307"/>
            <p:cNvSpPr/>
            <p:nvPr/>
          </p:nvSpPr>
          <p:spPr>
            <a:xfrm>
              <a:off x="17134591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9" name="object 308"/>
            <p:cNvSpPr/>
            <p:nvPr/>
          </p:nvSpPr>
          <p:spPr>
            <a:xfrm>
              <a:off x="1717991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0" name="object 309"/>
            <p:cNvSpPr/>
            <p:nvPr/>
          </p:nvSpPr>
          <p:spPr>
            <a:xfrm>
              <a:off x="17224708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1" name="object 310"/>
            <p:cNvSpPr/>
            <p:nvPr/>
          </p:nvSpPr>
          <p:spPr>
            <a:xfrm>
              <a:off x="1726950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2" name="object 311"/>
            <p:cNvSpPr/>
            <p:nvPr/>
          </p:nvSpPr>
          <p:spPr>
            <a:xfrm>
              <a:off x="17314298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3" name="object 312"/>
            <p:cNvSpPr/>
            <p:nvPr/>
          </p:nvSpPr>
          <p:spPr>
            <a:xfrm>
              <a:off x="17359885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4" name="object 313"/>
            <p:cNvSpPr/>
            <p:nvPr/>
          </p:nvSpPr>
          <p:spPr>
            <a:xfrm>
              <a:off x="17404681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5" name="object 314"/>
            <p:cNvSpPr/>
            <p:nvPr/>
          </p:nvSpPr>
          <p:spPr>
            <a:xfrm>
              <a:off x="17449475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6" name="object 315"/>
            <p:cNvSpPr/>
            <p:nvPr/>
          </p:nvSpPr>
          <p:spPr>
            <a:xfrm>
              <a:off x="1749427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7" name="object 316"/>
            <p:cNvSpPr/>
            <p:nvPr/>
          </p:nvSpPr>
          <p:spPr>
            <a:xfrm>
              <a:off x="17629446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8" name="object 317"/>
            <p:cNvSpPr/>
            <p:nvPr/>
          </p:nvSpPr>
          <p:spPr>
            <a:xfrm>
              <a:off x="1767424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9" name="object 318"/>
            <p:cNvSpPr/>
            <p:nvPr/>
          </p:nvSpPr>
          <p:spPr>
            <a:xfrm>
              <a:off x="17719566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20" name="object 319"/>
            <p:cNvSpPr/>
            <p:nvPr/>
          </p:nvSpPr>
          <p:spPr>
            <a:xfrm>
              <a:off x="1776462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21" name="object 320"/>
            <p:cNvSpPr/>
            <p:nvPr/>
          </p:nvSpPr>
          <p:spPr>
            <a:xfrm>
              <a:off x="17809420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22" name="object 321"/>
            <p:cNvSpPr/>
            <p:nvPr/>
          </p:nvSpPr>
          <p:spPr>
            <a:xfrm>
              <a:off x="1785474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23" name="object 322"/>
            <p:cNvSpPr/>
            <p:nvPr/>
          </p:nvSpPr>
          <p:spPr>
            <a:xfrm>
              <a:off x="17899537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24" name="object 323"/>
            <p:cNvSpPr/>
            <p:nvPr/>
          </p:nvSpPr>
          <p:spPr>
            <a:xfrm>
              <a:off x="1794433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25" name="object 324"/>
            <p:cNvSpPr/>
            <p:nvPr/>
          </p:nvSpPr>
          <p:spPr>
            <a:xfrm>
              <a:off x="17989128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26" name="object 325"/>
            <p:cNvSpPr/>
            <p:nvPr/>
          </p:nvSpPr>
          <p:spPr>
            <a:xfrm>
              <a:off x="1803471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27" name="object 326"/>
            <p:cNvSpPr/>
            <p:nvPr/>
          </p:nvSpPr>
          <p:spPr>
            <a:xfrm>
              <a:off x="18079510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28" name="object 327"/>
            <p:cNvSpPr/>
            <p:nvPr/>
          </p:nvSpPr>
          <p:spPr>
            <a:xfrm>
              <a:off x="1812430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29" name="object 328"/>
            <p:cNvSpPr/>
            <p:nvPr/>
          </p:nvSpPr>
          <p:spPr>
            <a:xfrm>
              <a:off x="18169101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0" name="object 329"/>
            <p:cNvSpPr/>
            <p:nvPr/>
          </p:nvSpPr>
          <p:spPr>
            <a:xfrm>
              <a:off x="18214687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1" name="object 330"/>
            <p:cNvSpPr/>
            <p:nvPr/>
          </p:nvSpPr>
          <p:spPr>
            <a:xfrm>
              <a:off x="1825948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2" name="object 331"/>
            <p:cNvSpPr/>
            <p:nvPr/>
          </p:nvSpPr>
          <p:spPr>
            <a:xfrm>
              <a:off x="18304278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3" name="object 332"/>
            <p:cNvSpPr/>
            <p:nvPr/>
          </p:nvSpPr>
          <p:spPr>
            <a:xfrm>
              <a:off x="18349075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4" name="object 333"/>
            <p:cNvSpPr/>
            <p:nvPr/>
          </p:nvSpPr>
          <p:spPr>
            <a:xfrm>
              <a:off x="18394395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5" name="object 334"/>
            <p:cNvSpPr/>
            <p:nvPr/>
          </p:nvSpPr>
          <p:spPr>
            <a:xfrm>
              <a:off x="1843919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6" name="object 335"/>
            <p:cNvSpPr/>
            <p:nvPr/>
          </p:nvSpPr>
          <p:spPr>
            <a:xfrm>
              <a:off x="18483986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7" name="object 336"/>
            <p:cNvSpPr/>
            <p:nvPr/>
          </p:nvSpPr>
          <p:spPr>
            <a:xfrm>
              <a:off x="18529046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8" name="object 337"/>
            <p:cNvSpPr/>
            <p:nvPr/>
          </p:nvSpPr>
          <p:spPr>
            <a:xfrm>
              <a:off x="18574366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9" name="object 338"/>
            <p:cNvSpPr/>
            <p:nvPr/>
          </p:nvSpPr>
          <p:spPr>
            <a:xfrm>
              <a:off x="1861916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0" name="object 339"/>
            <p:cNvSpPr/>
            <p:nvPr/>
          </p:nvSpPr>
          <p:spPr>
            <a:xfrm>
              <a:off x="18663957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1" name="object 340"/>
            <p:cNvSpPr/>
            <p:nvPr/>
          </p:nvSpPr>
          <p:spPr>
            <a:xfrm>
              <a:off x="1870875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2" name="object 341"/>
            <p:cNvSpPr/>
            <p:nvPr/>
          </p:nvSpPr>
          <p:spPr>
            <a:xfrm>
              <a:off x="18754339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3" name="object 342"/>
            <p:cNvSpPr/>
            <p:nvPr/>
          </p:nvSpPr>
          <p:spPr>
            <a:xfrm>
              <a:off x="1879913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4" name="object 343"/>
            <p:cNvSpPr/>
            <p:nvPr/>
          </p:nvSpPr>
          <p:spPr>
            <a:xfrm>
              <a:off x="18843930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5" name="object 344"/>
            <p:cNvSpPr/>
            <p:nvPr/>
          </p:nvSpPr>
          <p:spPr>
            <a:xfrm>
              <a:off x="18888727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6" name="object 345"/>
            <p:cNvSpPr/>
            <p:nvPr/>
          </p:nvSpPr>
          <p:spPr>
            <a:xfrm>
              <a:off x="1893431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7" name="object 346"/>
            <p:cNvSpPr/>
            <p:nvPr/>
          </p:nvSpPr>
          <p:spPr>
            <a:xfrm>
              <a:off x="18979107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8" name="object 347"/>
            <p:cNvSpPr/>
            <p:nvPr/>
          </p:nvSpPr>
          <p:spPr>
            <a:xfrm>
              <a:off x="1902390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9" name="object 348"/>
            <p:cNvSpPr/>
            <p:nvPr/>
          </p:nvSpPr>
          <p:spPr>
            <a:xfrm>
              <a:off x="1906922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0" name="object 349"/>
            <p:cNvSpPr/>
            <p:nvPr/>
          </p:nvSpPr>
          <p:spPr>
            <a:xfrm>
              <a:off x="19158815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1" name="object 350"/>
            <p:cNvSpPr/>
            <p:nvPr/>
          </p:nvSpPr>
          <p:spPr>
            <a:xfrm>
              <a:off x="19203611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2" name="object 351"/>
            <p:cNvSpPr/>
            <p:nvPr/>
          </p:nvSpPr>
          <p:spPr>
            <a:xfrm>
              <a:off x="19249198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3" name="object 352"/>
            <p:cNvSpPr/>
            <p:nvPr/>
          </p:nvSpPr>
          <p:spPr>
            <a:xfrm>
              <a:off x="1929399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4" name="object 353"/>
            <p:cNvSpPr/>
            <p:nvPr/>
          </p:nvSpPr>
          <p:spPr>
            <a:xfrm>
              <a:off x="19338786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5" name="object 354"/>
            <p:cNvSpPr/>
            <p:nvPr/>
          </p:nvSpPr>
          <p:spPr>
            <a:xfrm>
              <a:off x="1938358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6" name="object 355"/>
            <p:cNvSpPr/>
            <p:nvPr/>
          </p:nvSpPr>
          <p:spPr>
            <a:xfrm>
              <a:off x="19429169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7" name="object 356"/>
            <p:cNvSpPr/>
            <p:nvPr/>
          </p:nvSpPr>
          <p:spPr>
            <a:xfrm>
              <a:off x="19473967" y="27133057"/>
              <a:ext cx="20690" cy="0"/>
            </a:xfrm>
            <a:custGeom>
              <a:avLst/>
              <a:gdLst/>
              <a:ahLst/>
              <a:cxnLst/>
              <a:rect l="l" t="t" r="r" b="b"/>
              <a:pathLst>
                <a:path w="8254">
                  <a:moveTo>
                    <a:pt x="0" y="0"/>
                  </a:moveTo>
                  <a:lnTo>
                    <a:pt x="7884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8" name="object 357"/>
            <p:cNvSpPr/>
            <p:nvPr/>
          </p:nvSpPr>
          <p:spPr>
            <a:xfrm>
              <a:off x="1951744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9" name="object 358"/>
            <p:cNvSpPr/>
            <p:nvPr/>
          </p:nvSpPr>
          <p:spPr>
            <a:xfrm>
              <a:off x="19562238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0" name="object 359"/>
            <p:cNvSpPr/>
            <p:nvPr/>
          </p:nvSpPr>
          <p:spPr>
            <a:xfrm>
              <a:off x="1960782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1" name="object 360"/>
            <p:cNvSpPr/>
            <p:nvPr/>
          </p:nvSpPr>
          <p:spPr>
            <a:xfrm>
              <a:off x="19652620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2" name="object 361"/>
            <p:cNvSpPr/>
            <p:nvPr/>
          </p:nvSpPr>
          <p:spPr>
            <a:xfrm>
              <a:off x="1969741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3" name="object 362"/>
            <p:cNvSpPr/>
            <p:nvPr/>
          </p:nvSpPr>
          <p:spPr>
            <a:xfrm>
              <a:off x="19742211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4" name="object 363"/>
            <p:cNvSpPr/>
            <p:nvPr/>
          </p:nvSpPr>
          <p:spPr>
            <a:xfrm>
              <a:off x="1978753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5" name="object 364"/>
            <p:cNvSpPr/>
            <p:nvPr/>
          </p:nvSpPr>
          <p:spPr>
            <a:xfrm>
              <a:off x="19832328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6" name="object 365"/>
            <p:cNvSpPr/>
            <p:nvPr/>
          </p:nvSpPr>
          <p:spPr>
            <a:xfrm>
              <a:off x="19877385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7" name="object 366"/>
            <p:cNvSpPr/>
            <p:nvPr/>
          </p:nvSpPr>
          <p:spPr>
            <a:xfrm>
              <a:off x="1992218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8" name="object 367"/>
            <p:cNvSpPr/>
            <p:nvPr/>
          </p:nvSpPr>
          <p:spPr>
            <a:xfrm>
              <a:off x="19967505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9" name="object 368"/>
            <p:cNvSpPr/>
            <p:nvPr/>
          </p:nvSpPr>
          <p:spPr>
            <a:xfrm>
              <a:off x="20012299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0" name="object 369"/>
            <p:cNvSpPr/>
            <p:nvPr/>
          </p:nvSpPr>
          <p:spPr>
            <a:xfrm>
              <a:off x="2005709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1" name="object 370"/>
            <p:cNvSpPr/>
            <p:nvPr/>
          </p:nvSpPr>
          <p:spPr>
            <a:xfrm>
              <a:off x="20101890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2" name="object 371"/>
            <p:cNvSpPr/>
            <p:nvPr/>
          </p:nvSpPr>
          <p:spPr>
            <a:xfrm>
              <a:off x="20147476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3" name="object 372"/>
            <p:cNvSpPr/>
            <p:nvPr/>
          </p:nvSpPr>
          <p:spPr>
            <a:xfrm>
              <a:off x="2019227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4" name="object 373"/>
            <p:cNvSpPr/>
            <p:nvPr/>
          </p:nvSpPr>
          <p:spPr>
            <a:xfrm>
              <a:off x="20237067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5" name="object 374"/>
            <p:cNvSpPr/>
            <p:nvPr/>
          </p:nvSpPr>
          <p:spPr>
            <a:xfrm>
              <a:off x="20281863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6" name="object 375"/>
            <p:cNvSpPr/>
            <p:nvPr/>
          </p:nvSpPr>
          <p:spPr>
            <a:xfrm>
              <a:off x="20327449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7" name="object 376"/>
            <p:cNvSpPr/>
            <p:nvPr/>
          </p:nvSpPr>
          <p:spPr>
            <a:xfrm>
              <a:off x="2037224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8" name="object 377"/>
            <p:cNvSpPr/>
            <p:nvPr/>
          </p:nvSpPr>
          <p:spPr>
            <a:xfrm>
              <a:off x="20417040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9" name="object 378"/>
            <p:cNvSpPr/>
            <p:nvPr/>
          </p:nvSpPr>
          <p:spPr>
            <a:xfrm>
              <a:off x="20462361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0" name="object 379"/>
            <p:cNvSpPr/>
            <p:nvPr/>
          </p:nvSpPr>
          <p:spPr>
            <a:xfrm>
              <a:off x="20507157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1" name="object 380"/>
            <p:cNvSpPr/>
            <p:nvPr/>
          </p:nvSpPr>
          <p:spPr>
            <a:xfrm>
              <a:off x="2055195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2" name="object 381"/>
            <p:cNvSpPr/>
            <p:nvPr/>
          </p:nvSpPr>
          <p:spPr>
            <a:xfrm>
              <a:off x="20596748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3" name="object 382"/>
            <p:cNvSpPr/>
            <p:nvPr/>
          </p:nvSpPr>
          <p:spPr>
            <a:xfrm>
              <a:off x="20642334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4" name="object 383"/>
            <p:cNvSpPr/>
            <p:nvPr/>
          </p:nvSpPr>
          <p:spPr>
            <a:xfrm>
              <a:off x="20687131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5" name="object 384"/>
            <p:cNvSpPr/>
            <p:nvPr/>
          </p:nvSpPr>
          <p:spPr>
            <a:xfrm>
              <a:off x="20731925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6" name="object 385"/>
            <p:cNvSpPr/>
            <p:nvPr/>
          </p:nvSpPr>
          <p:spPr>
            <a:xfrm>
              <a:off x="20776722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7" name="object 386"/>
            <p:cNvSpPr/>
            <p:nvPr/>
          </p:nvSpPr>
          <p:spPr>
            <a:xfrm>
              <a:off x="20822305" y="2713305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8" name="object 387"/>
            <p:cNvSpPr/>
            <p:nvPr/>
          </p:nvSpPr>
          <p:spPr>
            <a:xfrm>
              <a:off x="12549178" y="25782812"/>
              <a:ext cx="8319055" cy="0"/>
            </a:xfrm>
            <a:custGeom>
              <a:avLst/>
              <a:gdLst/>
              <a:ahLst/>
              <a:cxnLst/>
              <a:rect l="l" t="t" r="r" b="b"/>
              <a:pathLst>
                <a:path w="3319145">
                  <a:moveTo>
                    <a:pt x="0" y="0"/>
                  </a:moveTo>
                  <a:lnTo>
                    <a:pt x="3318694" y="0"/>
                  </a:lnTo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9" name="object 388"/>
            <p:cNvSpPr/>
            <p:nvPr/>
          </p:nvSpPr>
          <p:spPr>
            <a:xfrm>
              <a:off x="12549177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0" name="object 389"/>
            <p:cNvSpPr/>
            <p:nvPr/>
          </p:nvSpPr>
          <p:spPr>
            <a:xfrm>
              <a:off x="12593998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1" name="object 390"/>
            <p:cNvSpPr/>
            <p:nvPr/>
          </p:nvSpPr>
          <p:spPr>
            <a:xfrm>
              <a:off x="1263945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2" name="object 391"/>
            <p:cNvSpPr/>
            <p:nvPr/>
          </p:nvSpPr>
          <p:spPr>
            <a:xfrm>
              <a:off x="1268427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3" name="object 392"/>
            <p:cNvSpPr/>
            <p:nvPr/>
          </p:nvSpPr>
          <p:spPr>
            <a:xfrm>
              <a:off x="12729070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4" name="object 393"/>
            <p:cNvSpPr/>
            <p:nvPr/>
          </p:nvSpPr>
          <p:spPr>
            <a:xfrm>
              <a:off x="1277389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5" name="object 394"/>
            <p:cNvSpPr/>
            <p:nvPr/>
          </p:nvSpPr>
          <p:spPr>
            <a:xfrm>
              <a:off x="12819345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6" name="object 395"/>
            <p:cNvSpPr/>
            <p:nvPr/>
          </p:nvSpPr>
          <p:spPr>
            <a:xfrm>
              <a:off x="12864167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7" name="object 396"/>
            <p:cNvSpPr/>
            <p:nvPr/>
          </p:nvSpPr>
          <p:spPr>
            <a:xfrm>
              <a:off x="12908988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8" name="object 397"/>
            <p:cNvSpPr/>
            <p:nvPr/>
          </p:nvSpPr>
          <p:spPr>
            <a:xfrm>
              <a:off x="12953810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9" name="object 398"/>
            <p:cNvSpPr/>
            <p:nvPr/>
          </p:nvSpPr>
          <p:spPr>
            <a:xfrm>
              <a:off x="1299926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0" name="object 399"/>
            <p:cNvSpPr/>
            <p:nvPr/>
          </p:nvSpPr>
          <p:spPr>
            <a:xfrm>
              <a:off x="13044085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1" name="object 400"/>
            <p:cNvSpPr/>
            <p:nvPr/>
          </p:nvSpPr>
          <p:spPr>
            <a:xfrm>
              <a:off x="1308888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2" name="object 401"/>
            <p:cNvSpPr/>
            <p:nvPr/>
          </p:nvSpPr>
          <p:spPr>
            <a:xfrm>
              <a:off x="1313370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3" name="object 402"/>
            <p:cNvSpPr/>
            <p:nvPr/>
          </p:nvSpPr>
          <p:spPr>
            <a:xfrm>
              <a:off x="13179157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4" name="object 403"/>
            <p:cNvSpPr/>
            <p:nvPr/>
          </p:nvSpPr>
          <p:spPr>
            <a:xfrm>
              <a:off x="13223980" y="25782812"/>
              <a:ext cx="20690" cy="0"/>
            </a:xfrm>
            <a:custGeom>
              <a:avLst/>
              <a:gdLst/>
              <a:ahLst/>
              <a:cxnLst/>
              <a:rect l="l" t="t" r="r" b="b"/>
              <a:pathLst>
                <a:path w="8254">
                  <a:moveTo>
                    <a:pt x="0" y="0"/>
                  </a:moveTo>
                  <a:lnTo>
                    <a:pt x="7916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5" name="object 404"/>
            <p:cNvSpPr/>
            <p:nvPr/>
          </p:nvSpPr>
          <p:spPr>
            <a:xfrm>
              <a:off x="13267509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6" name="object 405"/>
            <p:cNvSpPr/>
            <p:nvPr/>
          </p:nvSpPr>
          <p:spPr>
            <a:xfrm>
              <a:off x="13312331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7" name="object 406"/>
            <p:cNvSpPr/>
            <p:nvPr/>
          </p:nvSpPr>
          <p:spPr>
            <a:xfrm>
              <a:off x="1335778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8" name="object 407"/>
            <p:cNvSpPr/>
            <p:nvPr/>
          </p:nvSpPr>
          <p:spPr>
            <a:xfrm>
              <a:off x="13402608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9" name="object 408"/>
            <p:cNvSpPr/>
            <p:nvPr/>
          </p:nvSpPr>
          <p:spPr>
            <a:xfrm>
              <a:off x="13447430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0" name="object 409"/>
            <p:cNvSpPr/>
            <p:nvPr/>
          </p:nvSpPr>
          <p:spPr>
            <a:xfrm>
              <a:off x="1349222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694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1" name="object 410"/>
            <p:cNvSpPr/>
            <p:nvPr/>
          </p:nvSpPr>
          <p:spPr>
            <a:xfrm>
              <a:off x="13537705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2" name="object 411"/>
            <p:cNvSpPr/>
            <p:nvPr/>
          </p:nvSpPr>
          <p:spPr>
            <a:xfrm>
              <a:off x="13582499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3" name="object 412"/>
            <p:cNvSpPr/>
            <p:nvPr/>
          </p:nvSpPr>
          <p:spPr>
            <a:xfrm>
              <a:off x="13627321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4" name="object 413"/>
            <p:cNvSpPr/>
            <p:nvPr/>
          </p:nvSpPr>
          <p:spPr>
            <a:xfrm>
              <a:off x="1367214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683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5" name="object 414"/>
            <p:cNvSpPr/>
            <p:nvPr/>
          </p:nvSpPr>
          <p:spPr>
            <a:xfrm>
              <a:off x="13717598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6" name="object 415"/>
            <p:cNvSpPr/>
            <p:nvPr/>
          </p:nvSpPr>
          <p:spPr>
            <a:xfrm>
              <a:off x="13762420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7" name="object 416"/>
            <p:cNvSpPr/>
            <p:nvPr/>
          </p:nvSpPr>
          <p:spPr>
            <a:xfrm>
              <a:off x="1380724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8" name="object 417"/>
            <p:cNvSpPr/>
            <p:nvPr/>
          </p:nvSpPr>
          <p:spPr>
            <a:xfrm>
              <a:off x="13852695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9" name="object 418"/>
            <p:cNvSpPr/>
            <p:nvPr/>
          </p:nvSpPr>
          <p:spPr>
            <a:xfrm>
              <a:off x="1389749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20" name="object 419"/>
            <p:cNvSpPr/>
            <p:nvPr/>
          </p:nvSpPr>
          <p:spPr>
            <a:xfrm>
              <a:off x="1394231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21" name="object 420"/>
            <p:cNvSpPr/>
            <p:nvPr/>
          </p:nvSpPr>
          <p:spPr>
            <a:xfrm>
              <a:off x="13987135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22" name="object 421"/>
            <p:cNvSpPr/>
            <p:nvPr/>
          </p:nvSpPr>
          <p:spPr>
            <a:xfrm>
              <a:off x="14032588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23" name="object 422"/>
            <p:cNvSpPr/>
            <p:nvPr/>
          </p:nvSpPr>
          <p:spPr>
            <a:xfrm>
              <a:off x="14077410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24" name="object 423"/>
            <p:cNvSpPr/>
            <p:nvPr/>
          </p:nvSpPr>
          <p:spPr>
            <a:xfrm>
              <a:off x="1412223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25" name="object 424"/>
            <p:cNvSpPr/>
            <p:nvPr/>
          </p:nvSpPr>
          <p:spPr>
            <a:xfrm>
              <a:off x="14167028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26" name="object 425"/>
            <p:cNvSpPr/>
            <p:nvPr/>
          </p:nvSpPr>
          <p:spPr>
            <a:xfrm>
              <a:off x="14212507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27" name="object 426"/>
            <p:cNvSpPr/>
            <p:nvPr/>
          </p:nvSpPr>
          <p:spPr>
            <a:xfrm>
              <a:off x="1425730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28" name="object 427"/>
            <p:cNvSpPr/>
            <p:nvPr/>
          </p:nvSpPr>
          <p:spPr>
            <a:xfrm>
              <a:off x="1430220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29" name="object 428"/>
            <p:cNvSpPr/>
            <p:nvPr/>
          </p:nvSpPr>
          <p:spPr>
            <a:xfrm>
              <a:off x="14346999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30" name="object 429"/>
            <p:cNvSpPr/>
            <p:nvPr/>
          </p:nvSpPr>
          <p:spPr>
            <a:xfrm>
              <a:off x="1439232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31" name="object 430"/>
            <p:cNvSpPr/>
            <p:nvPr/>
          </p:nvSpPr>
          <p:spPr>
            <a:xfrm>
              <a:off x="14437116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32" name="object 431"/>
            <p:cNvSpPr/>
            <p:nvPr/>
          </p:nvSpPr>
          <p:spPr>
            <a:xfrm>
              <a:off x="1448191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33" name="object 432"/>
            <p:cNvSpPr/>
            <p:nvPr/>
          </p:nvSpPr>
          <p:spPr>
            <a:xfrm>
              <a:off x="1452697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34" name="object 433"/>
            <p:cNvSpPr/>
            <p:nvPr/>
          </p:nvSpPr>
          <p:spPr>
            <a:xfrm>
              <a:off x="1457229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35" name="object 434"/>
            <p:cNvSpPr/>
            <p:nvPr/>
          </p:nvSpPr>
          <p:spPr>
            <a:xfrm>
              <a:off x="14617090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36" name="object 435"/>
            <p:cNvSpPr/>
            <p:nvPr/>
          </p:nvSpPr>
          <p:spPr>
            <a:xfrm>
              <a:off x="1466188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37" name="object 436"/>
            <p:cNvSpPr/>
            <p:nvPr/>
          </p:nvSpPr>
          <p:spPr>
            <a:xfrm>
              <a:off x="14706680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38" name="object 437"/>
            <p:cNvSpPr/>
            <p:nvPr/>
          </p:nvSpPr>
          <p:spPr>
            <a:xfrm>
              <a:off x="14752267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39" name="object 438"/>
            <p:cNvSpPr/>
            <p:nvPr/>
          </p:nvSpPr>
          <p:spPr>
            <a:xfrm>
              <a:off x="14797061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40" name="object 439"/>
            <p:cNvSpPr/>
            <p:nvPr/>
          </p:nvSpPr>
          <p:spPr>
            <a:xfrm>
              <a:off x="14841857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41" name="object 440"/>
            <p:cNvSpPr/>
            <p:nvPr/>
          </p:nvSpPr>
          <p:spPr>
            <a:xfrm>
              <a:off x="14886651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42" name="object 441"/>
            <p:cNvSpPr/>
            <p:nvPr/>
          </p:nvSpPr>
          <p:spPr>
            <a:xfrm>
              <a:off x="14932238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43" name="object 442"/>
            <p:cNvSpPr/>
            <p:nvPr/>
          </p:nvSpPr>
          <p:spPr>
            <a:xfrm>
              <a:off x="1497703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44" name="object 443"/>
            <p:cNvSpPr/>
            <p:nvPr/>
          </p:nvSpPr>
          <p:spPr>
            <a:xfrm>
              <a:off x="15021828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45" name="object 444"/>
            <p:cNvSpPr/>
            <p:nvPr/>
          </p:nvSpPr>
          <p:spPr>
            <a:xfrm>
              <a:off x="15067151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46" name="object 445"/>
            <p:cNvSpPr/>
            <p:nvPr/>
          </p:nvSpPr>
          <p:spPr>
            <a:xfrm>
              <a:off x="15111948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47" name="object 446"/>
            <p:cNvSpPr/>
            <p:nvPr/>
          </p:nvSpPr>
          <p:spPr>
            <a:xfrm>
              <a:off x="1515674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48" name="object 447"/>
            <p:cNvSpPr/>
            <p:nvPr/>
          </p:nvSpPr>
          <p:spPr>
            <a:xfrm>
              <a:off x="15201539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49" name="object 448"/>
            <p:cNvSpPr/>
            <p:nvPr/>
          </p:nvSpPr>
          <p:spPr>
            <a:xfrm>
              <a:off x="1524712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50" name="object 449"/>
            <p:cNvSpPr/>
            <p:nvPr/>
          </p:nvSpPr>
          <p:spPr>
            <a:xfrm>
              <a:off x="15291919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51" name="object 450"/>
            <p:cNvSpPr/>
            <p:nvPr/>
          </p:nvSpPr>
          <p:spPr>
            <a:xfrm>
              <a:off x="15427096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52" name="object 451"/>
            <p:cNvSpPr/>
            <p:nvPr/>
          </p:nvSpPr>
          <p:spPr>
            <a:xfrm>
              <a:off x="1547189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53" name="object 452"/>
            <p:cNvSpPr/>
            <p:nvPr/>
          </p:nvSpPr>
          <p:spPr>
            <a:xfrm>
              <a:off x="15516686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54" name="object 453"/>
            <p:cNvSpPr/>
            <p:nvPr/>
          </p:nvSpPr>
          <p:spPr>
            <a:xfrm>
              <a:off x="15561481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55" name="object 454"/>
            <p:cNvSpPr/>
            <p:nvPr/>
          </p:nvSpPr>
          <p:spPr>
            <a:xfrm>
              <a:off x="1560680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56" name="object 455"/>
            <p:cNvSpPr/>
            <p:nvPr/>
          </p:nvSpPr>
          <p:spPr>
            <a:xfrm>
              <a:off x="1565186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57" name="object 456"/>
            <p:cNvSpPr/>
            <p:nvPr/>
          </p:nvSpPr>
          <p:spPr>
            <a:xfrm>
              <a:off x="15696657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58" name="object 457"/>
            <p:cNvSpPr/>
            <p:nvPr/>
          </p:nvSpPr>
          <p:spPr>
            <a:xfrm>
              <a:off x="1574145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59" name="object 458"/>
            <p:cNvSpPr/>
            <p:nvPr/>
          </p:nvSpPr>
          <p:spPr>
            <a:xfrm>
              <a:off x="15786777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60" name="object 459"/>
            <p:cNvSpPr/>
            <p:nvPr/>
          </p:nvSpPr>
          <p:spPr>
            <a:xfrm>
              <a:off x="15831571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61" name="object 460"/>
            <p:cNvSpPr/>
            <p:nvPr/>
          </p:nvSpPr>
          <p:spPr>
            <a:xfrm>
              <a:off x="15876368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62" name="object 461"/>
            <p:cNvSpPr/>
            <p:nvPr/>
          </p:nvSpPr>
          <p:spPr>
            <a:xfrm>
              <a:off x="1592116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63" name="object 462"/>
            <p:cNvSpPr/>
            <p:nvPr/>
          </p:nvSpPr>
          <p:spPr>
            <a:xfrm>
              <a:off x="15966748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64" name="object 463"/>
            <p:cNvSpPr/>
            <p:nvPr/>
          </p:nvSpPr>
          <p:spPr>
            <a:xfrm>
              <a:off x="1601154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65" name="object 464"/>
            <p:cNvSpPr/>
            <p:nvPr/>
          </p:nvSpPr>
          <p:spPr>
            <a:xfrm>
              <a:off x="16056339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66" name="object 465"/>
            <p:cNvSpPr/>
            <p:nvPr/>
          </p:nvSpPr>
          <p:spPr>
            <a:xfrm>
              <a:off x="16101135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67" name="object 466"/>
            <p:cNvSpPr/>
            <p:nvPr/>
          </p:nvSpPr>
          <p:spPr>
            <a:xfrm>
              <a:off x="16146721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68" name="object 467"/>
            <p:cNvSpPr/>
            <p:nvPr/>
          </p:nvSpPr>
          <p:spPr>
            <a:xfrm>
              <a:off x="16191516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69" name="object 468"/>
            <p:cNvSpPr/>
            <p:nvPr/>
          </p:nvSpPr>
          <p:spPr>
            <a:xfrm>
              <a:off x="1623631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70" name="object 469"/>
            <p:cNvSpPr/>
            <p:nvPr/>
          </p:nvSpPr>
          <p:spPr>
            <a:xfrm>
              <a:off x="1628163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71" name="object 470"/>
            <p:cNvSpPr/>
            <p:nvPr/>
          </p:nvSpPr>
          <p:spPr>
            <a:xfrm>
              <a:off x="16326427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72" name="object 471"/>
            <p:cNvSpPr/>
            <p:nvPr/>
          </p:nvSpPr>
          <p:spPr>
            <a:xfrm>
              <a:off x="16370171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73" name="object 472"/>
            <p:cNvSpPr/>
            <p:nvPr/>
          </p:nvSpPr>
          <p:spPr>
            <a:xfrm>
              <a:off x="16414965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74" name="object 473"/>
            <p:cNvSpPr/>
            <p:nvPr/>
          </p:nvSpPr>
          <p:spPr>
            <a:xfrm>
              <a:off x="16459761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62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75" name="object 474"/>
            <p:cNvSpPr/>
            <p:nvPr/>
          </p:nvSpPr>
          <p:spPr>
            <a:xfrm>
              <a:off x="1650508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76" name="object 475"/>
            <p:cNvSpPr/>
            <p:nvPr/>
          </p:nvSpPr>
          <p:spPr>
            <a:xfrm>
              <a:off x="16549879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77" name="object 476"/>
            <p:cNvSpPr/>
            <p:nvPr/>
          </p:nvSpPr>
          <p:spPr>
            <a:xfrm>
              <a:off x="16594675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78" name="object 477"/>
            <p:cNvSpPr/>
            <p:nvPr/>
          </p:nvSpPr>
          <p:spPr>
            <a:xfrm>
              <a:off x="16640261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79" name="object 478"/>
            <p:cNvSpPr/>
            <p:nvPr/>
          </p:nvSpPr>
          <p:spPr>
            <a:xfrm>
              <a:off x="16685055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80" name="object 479"/>
            <p:cNvSpPr/>
            <p:nvPr/>
          </p:nvSpPr>
          <p:spPr>
            <a:xfrm>
              <a:off x="1672985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81" name="object 480"/>
            <p:cNvSpPr/>
            <p:nvPr/>
          </p:nvSpPr>
          <p:spPr>
            <a:xfrm>
              <a:off x="16774646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82" name="object 481"/>
            <p:cNvSpPr/>
            <p:nvPr/>
          </p:nvSpPr>
          <p:spPr>
            <a:xfrm>
              <a:off x="1682023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83" name="object 482"/>
            <p:cNvSpPr/>
            <p:nvPr/>
          </p:nvSpPr>
          <p:spPr>
            <a:xfrm>
              <a:off x="16865026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84" name="object 483"/>
            <p:cNvSpPr/>
            <p:nvPr/>
          </p:nvSpPr>
          <p:spPr>
            <a:xfrm>
              <a:off x="1690982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85" name="object 484"/>
            <p:cNvSpPr/>
            <p:nvPr/>
          </p:nvSpPr>
          <p:spPr>
            <a:xfrm>
              <a:off x="16954617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86" name="object 485"/>
            <p:cNvSpPr/>
            <p:nvPr/>
          </p:nvSpPr>
          <p:spPr>
            <a:xfrm>
              <a:off x="16999940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87" name="object 486"/>
            <p:cNvSpPr/>
            <p:nvPr/>
          </p:nvSpPr>
          <p:spPr>
            <a:xfrm>
              <a:off x="17045000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88" name="object 487"/>
            <p:cNvSpPr/>
            <p:nvPr/>
          </p:nvSpPr>
          <p:spPr>
            <a:xfrm>
              <a:off x="1708979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89" name="object 488"/>
            <p:cNvSpPr/>
            <p:nvPr/>
          </p:nvSpPr>
          <p:spPr>
            <a:xfrm>
              <a:off x="17134591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90" name="object 489"/>
            <p:cNvSpPr/>
            <p:nvPr/>
          </p:nvSpPr>
          <p:spPr>
            <a:xfrm>
              <a:off x="1717991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91" name="object 490"/>
            <p:cNvSpPr/>
            <p:nvPr/>
          </p:nvSpPr>
          <p:spPr>
            <a:xfrm>
              <a:off x="17224708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92" name="object 491"/>
            <p:cNvSpPr/>
            <p:nvPr/>
          </p:nvSpPr>
          <p:spPr>
            <a:xfrm>
              <a:off x="1726950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93" name="object 492"/>
            <p:cNvSpPr/>
            <p:nvPr/>
          </p:nvSpPr>
          <p:spPr>
            <a:xfrm>
              <a:off x="17314298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94" name="object 493"/>
            <p:cNvSpPr/>
            <p:nvPr/>
          </p:nvSpPr>
          <p:spPr>
            <a:xfrm>
              <a:off x="17359885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95" name="object 494"/>
            <p:cNvSpPr/>
            <p:nvPr/>
          </p:nvSpPr>
          <p:spPr>
            <a:xfrm>
              <a:off x="17404681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96" name="object 495"/>
            <p:cNvSpPr/>
            <p:nvPr/>
          </p:nvSpPr>
          <p:spPr>
            <a:xfrm>
              <a:off x="17449475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97" name="object 496"/>
            <p:cNvSpPr/>
            <p:nvPr/>
          </p:nvSpPr>
          <p:spPr>
            <a:xfrm>
              <a:off x="1749427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98" name="object 497"/>
            <p:cNvSpPr/>
            <p:nvPr/>
          </p:nvSpPr>
          <p:spPr>
            <a:xfrm>
              <a:off x="17539858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99" name="object 498"/>
            <p:cNvSpPr/>
            <p:nvPr/>
          </p:nvSpPr>
          <p:spPr>
            <a:xfrm>
              <a:off x="1758465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0" name="object 499"/>
            <p:cNvSpPr/>
            <p:nvPr/>
          </p:nvSpPr>
          <p:spPr>
            <a:xfrm>
              <a:off x="17629446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1" name="object 500"/>
            <p:cNvSpPr/>
            <p:nvPr/>
          </p:nvSpPr>
          <p:spPr>
            <a:xfrm>
              <a:off x="1767424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2" name="object 501"/>
            <p:cNvSpPr/>
            <p:nvPr/>
          </p:nvSpPr>
          <p:spPr>
            <a:xfrm>
              <a:off x="17719566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3" name="object 502"/>
            <p:cNvSpPr/>
            <p:nvPr/>
          </p:nvSpPr>
          <p:spPr>
            <a:xfrm>
              <a:off x="1776462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4" name="object 503"/>
            <p:cNvSpPr/>
            <p:nvPr/>
          </p:nvSpPr>
          <p:spPr>
            <a:xfrm>
              <a:off x="17809420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5" name="object 504"/>
            <p:cNvSpPr/>
            <p:nvPr/>
          </p:nvSpPr>
          <p:spPr>
            <a:xfrm>
              <a:off x="1785474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6" name="object 505"/>
            <p:cNvSpPr/>
            <p:nvPr/>
          </p:nvSpPr>
          <p:spPr>
            <a:xfrm>
              <a:off x="17899537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7" name="object 506"/>
            <p:cNvSpPr/>
            <p:nvPr/>
          </p:nvSpPr>
          <p:spPr>
            <a:xfrm>
              <a:off x="1794433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8" name="object 507"/>
            <p:cNvSpPr/>
            <p:nvPr/>
          </p:nvSpPr>
          <p:spPr>
            <a:xfrm>
              <a:off x="17989128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9" name="object 508"/>
            <p:cNvSpPr/>
            <p:nvPr/>
          </p:nvSpPr>
          <p:spPr>
            <a:xfrm>
              <a:off x="1803471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10" name="object 509"/>
            <p:cNvSpPr/>
            <p:nvPr/>
          </p:nvSpPr>
          <p:spPr>
            <a:xfrm>
              <a:off x="18079510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11" name="object 510"/>
            <p:cNvSpPr/>
            <p:nvPr/>
          </p:nvSpPr>
          <p:spPr>
            <a:xfrm>
              <a:off x="1812430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12" name="object 511"/>
            <p:cNvSpPr/>
            <p:nvPr/>
          </p:nvSpPr>
          <p:spPr>
            <a:xfrm>
              <a:off x="18169101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13" name="object 512"/>
            <p:cNvSpPr/>
            <p:nvPr/>
          </p:nvSpPr>
          <p:spPr>
            <a:xfrm>
              <a:off x="18214687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14" name="object 513"/>
            <p:cNvSpPr/>
            <p:nvPr/>
          </p:nvSpPr>
          <p:spPr>
            <a:xfrm>
              <a:off x="1825948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15" name="object 514"/>
            <p:cNvSpPr/>
            <p:nvPr/>
          </p:nvSpPr>
          <p:spPr>
            <a:xfrm>
              <a:off x="18304278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16" name="object 515"/>
            <p:cNvSpPr/>
            <p:nvPr/>
          </p:nvSpPr>
          <p:spPr>
            <a:xfrm>
              <a:off x="18394395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17" name="object 516"/>
            <p:cNvSpPr/>
            <p:nvPr/>
          </p:nvSpPr>
          <p:spPr>
            <a:xfrm>
              <a:off x="1843919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18" name="object 517"/>
            <p:cNvSpPr/>
            <p:nvPr/>
          </p:nvSpPr>
          <p:spPr>
            <a:xfrm>
              <a:off x="18483986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19" name="object 518"/>
            <p:cNvSpPr/>
            <p:nvPr/>
          </p:nvSpPr>
          <p:spPr>
            <a:xfrm>
              <a:off x="18529046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20" name="object 519"/>
            <p:cNvSpPr/>
            <p:nvPr/>
          </p:nvSpPr>
          <p:spPr>
            <a:xfrm>
              <a:off x="18574366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21" name="object 520"/>
            <p:cNvSpPr/>
            <p:nvPr/>
          </p:nvSpPr>
          <p:spPr>
            <a:xfrm>
              <a:off x="1861916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22" name="object 521"/>
            <p:cNvSpPr/>
            <p:nvPr/>
          </p:nvSpPr>
          <p:spPr>
            <a:xfrm>
              <a:off x="18663957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23" name="object 522"/>
            <p:cNvSpPr/>
            <p:nvPr/>
          </p:nvSpPr>
          <p:spPr>
            <a:xfrm>
              <a:off x="1870875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24" name="object 523"/>
            <p:cNvSpPr/>
            <p:nvPr/>
          </p:nvSpPr>
          <p:spPr>
            <a:xfrm>
              <a:off x="18754339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25" name="object 524"/>
            <p:cNvSpPr/>
            <p:nvPr/>
          </p:nvSpPr>
          <p:spPr>
            <a:xfrm>
              <a:off x="1879913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26" name="object 525"/>
            <p:cNvSpPr/>
            <p:nvPr/>
          </p:nvSpPr>
          <p:spPr>
            <a:xfrm>
              <a:off x="18843930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27" name="object 526"/>
            <p:cNvSpPr/>
            <p:nvPr/>
          </p:nvSpPr>
          <p:spPr>
            <a:xfrm>
              <a:off x="18888727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28" name="object 527"/>
            <p:cNvSpPr/>
            <p:nvPr/>
          </p:nvSpPr>
          <p:spPr>
            <a:xfrm>
              <a:off x="1893431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29" name="object 528"/>
            <p:cNvSpPr/>
            <p:nvPr/>
          </p:nvSpPr>
          <p:spPr>
            <a:xfrm>
              <a:off x="18979107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30" name="object 529"/>
            <p:cNvSpPr/>
            <p:nvPr/>
          </p:nvSpPr>
          <p:spPr>
            <a:xfrm>
              <a:off x="1902390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31" name="object 530"/>
            <p:cNvSpPr/>
            <p:nvPr/>
          </p:nvSpPr>
          <p:spPr>
            <a:xfrm>
              <a:off x="1906922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32" name="object 531"/>
            <p:cNvSpPr/>
            <p:nvPr/>
          </p:nvSpPr>
          <p:spPr>
            <a:xfrm>
              <a:off x="19114021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33" name="object 532"/>
            <p:cNvSpPr/>
            <p:nvPr/>
          </p:nvSpPr>
          <p:spPr>
            <a:xfrm>
              <a:off x="19158815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34" name="object 533"/>
            <p:cNvSpPr/>
            <p:nvPr/>
          </p:nvSpPr>
          <p:spPr>
            <a:xfrm>
              <a:off x="19203611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35" name="object 534"/>
            <p:cNvSpPr/>
            <p:nvPr/>
          </p:nvSpPr>
          <p:spPr>
            <a:xfrm>
              <a:off x="19249198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36" name="object 535"/>
            <p:cNvSpPr/>
            <p:nvPr/>
          </p:nvSpPr>
          <p:spPr>
            <a:xfrm>
              <a:off x="1929399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37" name="object 536"/>
            <p:cNvSpPr/>
            <p:nvPr/>
          </p:nvSpPr>
          <p:spPr>
            <a:xfrm>
              <a:off x="19338786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38" name="object 537"/>
            <p:cNvSpPr/>
            <p:nvPr/>
          </p:nvSpPr>
          <p:spPr>
            <a:xfrm>
              <a:off x="1938358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39" name="object 538"/>
            <p:cNvSpPr/>
            <p:nvPr/>
          </p:nvSpPr>
          <p:spPr>
            <a:xfrm>
              <a:off x="19429169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0" name="object 539"/>
            <p:cNvSpPr/>
            <p:nvPr/>
          </p:nvSpPr>
          <p:spPr>
            <a:xfrm>
              <a:off x="19473967" y="25782812"/>
              <a:ext cx="20690" cy="0"/>
            </a:xfrm>
            <a:custGeom>
              <a:avLst/>
              <a:gdLst/>
              <a:ahLst/>
              <a:cxnLst/>
              <a:rect l="l" t="t" r="r" b="b"/>
              <a:pathLst>
                <a:path w="8254">
                  <a:moveTo>
                    <a:pt x="0" y="0"/>
                  </a:moveTo>
                  <a:lnTo>
                    <a:pt x="7884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1" name="object 540"/>
            <p:cNvSpPr/>
            <p:nvPr/>
          </p:nvSpPr>
          <p:spPr>
            <a:xfrm>
              <a:off x="1951744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2" name="object 541"/>
            <p:cNvSpPr/>
            <p:nvPr/>
          </p:nvSpPr>
          <p:spPr>
            <a:xfrm>
              <a:off x="19562238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3" name="object 542"/>
            <p:cNvSpPr/>
            <p:nvPr/>
          </p:nvSpPr>
          <p:spPr>
            <a:xfrm>
              <a:off x="1960782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4" name="object 543"/>
            <p:cNvSpPr/>
            <p:nvPr/>
          </p:nvSpPr>
          <p:spPr>
            <a:xfrm>
              <a:off x="19652620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5" name="object 544"/>
            <p:cNvSpPr/>
            <p:nvPr/>
          </p:nvSpPr>
          <p:spPr>
            <a:xfrm>
              <a:off x="1969741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6" name="object 545"/>
            <p:cNvSpPr/>
            <p:nvPr/>
          </p:nvSpPr>
          <p:spPr>
            <a:xfrm>
              <a:off x="19742211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7" name="object 546"/>
            <p:cNvSpPr/>
            <p:nvPr/>
          </p:nvSpPr>
          <p:spPr>
            <a:xfrm>
              <a:off x="1978753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8" name="object 547"/>
            <p:cNvSpPr/>
            <p:nvPr/>
          </p:nvSpPr>
          <p:spPr>
            <a:xfrm>
              <a:off x="19832328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9" name="object 548"/>
            <p:cNvSpPr/>
            <p:nvPr/>
          </p:nvSpPr>
          <p:spPr>
            <a:xfrm>
              <a:off x="19877385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0" name="object 549"/>
            <p:cNvSpPr/>
            <p:nvPr/>
          </p:nvSpPr>
          <p:spPr>
            <a:xfrm>
              <a:off x="1992218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1" name="object 550"/>
            <p:cNvSpPr/>
            <p:nvPr/>
          </p:nvSpPr>
          <p:spPr>
            <a:xfrm>
              <a:off x="19967505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2" name="object 551"/>
            <p:cNvSpPr/>
            <p:nvPr/>
          </p:nvSpPr>
          <p:spPr>
            <a:xfrm>
              <a:off x="20012299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3" name="object 552"/>
            <p:cNvSpPr/>
            <p:nvPr/>
          </p:nvSpPr>
          <p:spPr>
            <a:xfrm>
              <a:off x="2005709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4" name="object 553"/>
            <p:cNvSpPr/>
            <p:nvPr/>
          </p:nvSpPr>
          <p:spPr>
            <a:xfrm>
              <a:off x="20101890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5" name="object 554"/>
            <p:cNvSpPr/>
            <p:nvPr/>
          </p:nvSpPr>
          <p:spPr>
            <a:xfrm>
              <a:off x="20147476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6" name="object 555"/>
            <p:cNvSpPr/>
            <p:nvPr/>
          </p:nvSpPr>
          <p:spPr>
            <a:xfrm>
              <a:off x="2019227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7" name="object 556"/>
            <p:cNvSpPr/>
            <p:nvPr/>
          </p:nvSpPr>
          <p:spPr>
            <a:xfrm>
              <a:off x="20237067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8" name="object 557"/>
            <p:cNvSpPr/>
            <p:nvPr/>
          </p:nvSpPr>
          <p:spPr>
            <a:xfrm>
              <a:off x="20281863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9" name="object 558"/>
            <p:cNvSpPr/>
            <p:nvPr/>
          </p:nvSpPr>
          <p:spPr>
            <a:xfrm>
              <a:off x="20327449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0" name="object 559"/>
            <p:cNvSpPr/>
            <p:nvPr/>
          </p:nvSpPr>
          <p:spPr>
            <a:xfrm>
              <a:off x="2037224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1" name="object 560"/>
            <p:cNvSpPr/>
            <p:nvPr/>
          </p:nvSpPr>
          <p:spPr>
            <a:xfrm>
              <a:off x="20417040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2" name="object 561"/>
            <p:cNvSpPr/>
            <p:nvPr/>
          </p:nvSpPr>
          <p:spPr>
            <a:xfrm>
              <a:off x="20462361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3" name="object 562"/>
            <p:cNvSpPr/>
            <p:nvPr/>
          </p:nvSpPr>
          <p:spPr>
            <a:xfrm>
              <a:off x="20507157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4" name="object 563"/>
            <p:cNvSpPr/>
            <p:nvPr/>
          </p:nvSpPr>
          <p:spPr>
            <a:xfrm>
              <a:off x="2055195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5" name="object 564"/>
            <p:cNvSpPr/>
            <p:nvPr/>
          </p:nvSpPr>
          <p:spPr>
            <a:xfrm>
              <a:off x="20596748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6" name="object 565"/>
            <p:cNvSpPr/>
            <p:nvPr/>
          </p:nvSpPr>
          <p:spPr>
            <a:xfrm>
              <a:off x="20642334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7" name="object 566"/>
            <p:cNvSpPr/>
            <p:nvPr/>
          </p:nvSpPr>
          <p:spPr>
            <a:xfrm>
              <a:off x="20687131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8" name="object 567"/>
            <p:cNvSpPr/>
            <p:nvPr/>
          </p:nvSpPr>
          <p:spPr>
            <a:xfrm>
              <a:off x="20731925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9" name="object 568"/>
            <p:cNvSpPr/>
            <p:nvPr/>
          </p:nvSpPr>
          <p:spPr>
            <a:xfrm>
              <a:off x="20776722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0" name="object 569"/>
            <p:cNvSpPr/>
            <p:nvPr/>
          </p:nvSpPr>
          <p:spPr>
            <a:xfrm>
              <a:off x="20822305" y="2578281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1" name="object 570"/>
            <p:cNvSpPr/>
            <p:nvPr/>
          </p:nvSpPr>
          <p:spPr>
            <a:xfrm>
              <a:off x="12549178" y="24432234"/>
              <a:ext cx="8319055" cy="0"/>
            </a:xfrm>
            <a:custGeom>
              <a:avLst/>
              <a:gdLst/>
              <a:ahLst/>
              <a:cxnLst/>
              <a:rect l="l" t="t" r="r" b="b"/>
              <a:pathLst>
                <a:path w="3319145">
                  <a:moveTo>
                    <a:pt x="0" y="0"/>
                  </a:moveTo>
                  <a:lnTo>
                    <a:pt x="3318694" y="0"/>
                  </a:lnTo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2" name="object 571"/>
            <p:cNvSpPr/>
            <p:nvPr/>
          </p:nvSpPr>
          <p:spPr>
            <a:xfrm>
              <a:off x="12549177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3" name="object 572"/>
            <p:cNvSpPr/>
            <p:nvPr/>
          </p:nvSpPr>
          <p:spPr>
            <a:xfrm>
              <a:off x="12593998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4" name="object 573"/>
            <p:cNvSpPr/>
            <p:nvPr/>
          </p:nvSpPr>
          <p:spPr>
            <a:xfrm>
              <a:off x="1263945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5" name="object 574"/>
            <p:cNvSpPr/>
            <p:nvPr/>
          </p:nvSpPr>
          <p:spPr>
            <a:xfrm>
              <a:off x="1268427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6" name="object 575"/>
            <p:cNvSpPr/>
            <p:nvPr/>
          </p:nvSpPr>
          <p:spPr>
            <a:xfrm>
              <a:off x="12729070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7" name="object 576"/>
            <p:cNvSpPr/>
            <p:nvPr/>
          </p:nvSpPr>
          <p:spPr>
            <a:xfrm>
              <a:off x="1277389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8" name="object 577"/>
            <p:cNvSpPr/>
            <p:nvPr/>
          </p:nvSpPr>
          <p:spPr>
            <a:xfrm>
              <a:off x="12819345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9" name="object 578"/>
            <p:cNvSpPr/>
            <p:nvPr/>
          </p:nvSpPr>
          <p:spPr>
            <a:xfrm>
              <a:off x="12864167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0" name="object 579"/>
            <p:cNvSpPr/>
            <p:nvPr/>
          </p:nvSpPr>
          <p:spPr>
            <a:xfrm>
              <a:off x="12908988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1" name="object 580"/>
            <p:cNvSpPr/>
            <p:nvPr/>
          </p:nvSpPr>
          <p:spPr>
            <a:xfrm>
              <a:off x="12953810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2" name="object 581"/>
            <p:cNvSpPr/>
            <p:nvPr/>
          </p:nvSpPr>
          <p:spPr>
            <a:xfrm>
              <a:off x="1299926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3" name="object 582"/>
            <p:cNvSpPr/>
            <p:nvPr/>
          </p:nvSpPr>
          <p:spPr>
            <a:xfrm>
              <a:off x="13044085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4" name="object 583"/>
            <p:cNvSpPr/>
            <p:nvPr/>
          </p:nvSpPr>
          <p:spPr>
            <a:xfrm>
              <a:off x="1308888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5" name="object 584"/>
            <p:cNvSpPr/>
            <p:nvPr/>
          </p:nvSpPr>
          <p:spPr>
            <a:xfrm>
              <a:off x="1313370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6" name="object 585"/>
            <p:cNvSpPr/>
            <p:nvPr/>
          </p:nvSpPr>
          <p:spPr>
            <a:xfrm>
              <a:off x="13179157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7" name="object 586"/>
            <p:cNvSpPr/>
            <p:nvPr/>
          </p:nvSpPr>
          <p:spPr>
            <a:xfrm>
              <a:off x="13223980" y="24432234"/>
              <a:ext cx="20690" cy="0"/>
            </a:xfrm>
            <a:custGeom>
              <a:avLst/>
              <a:gdLst/>
              <a:ahLst/>
              <a:cxnLst/>
              <a:rect l="l" t="t" r="r" b="b"/>
              <a:pathLst>
                <a:path w="8254">
                  <a:moveTo>
                    <a:pt x="0" y="0"/>
                  </a:moveTo>
                  <a:lnTo>
                    <a:pt x="7916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8" name="object 587"/>
            <p:cNvSpPr/>
            <p:nvPr/>
          </p:nvSpPr>
          <p:spPr>
            <a:xfrm>
              <a:off x="13267509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9" name="object 588"/>
            <p:cNvSpPr/>
            <p:nvPr/>
          </p:nvSpPr>
          <p:spPr>
            <a:xfrm>
              <a:off x="13312331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0" name="object 589"/>
            <p:cNvSpPr/>
            <p:nvPr/>
          </p:nvSpPr>
          <p:spPr>
            <a:xfrm>
              <a:off x="1335778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1" name="object 590"/>
            <p:cNvSpPr/>
            <p:nvPr/>
          </p:nvSpPr>
          <p:spPr>
            <a:xfrm>
              <a:off x="13402608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2" name="object 591"/>
            <p:cNvSpPr/>
            <p:nvPr/>
          </p:nvSpPr>
          <p:spPr>
            <a:xfrm>
              <a:off x="13447430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3" name="object 592"/>
            <p:cNvSpPr/>
            <p:nvPr/>
          </p:nvSpPr>
          <p:spPr>
            <a:xfrm>
              <a:off x="1349222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694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4" name="object 593"/>
            <p:cNvSpPr/>
            <p:nvPr/>
          </p:nvSpPr>
          <p:spPr>
            <a:xfrm>
              <a:off x="13537705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5" name="object 594"/>
            <p:cNvSpPr/>
            <p:nvPr/>
          </p:nvSpPr>
          <p:spPr>
            <a:xfrm>
              <a:off x="13582499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6" name="object 595"/>
            <p:cNvSpPr/>
            <p:nvPr/>
          </p:nvSpPr>
          <p:spPr>
            <a:xfrm>
              <a:off x="13627321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7" name="object 596"/>
            <p:cNvSpPr/>
            <p:nvPr/>
          </p:nvSpPr>
          <p:spPr>
            <a:xfrm>
              <a:off x="1367214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683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8" name="object 597"/>
            <p:cNvSpPr/>
            <p:nvPr/>
          </p:nvSpPr>
          <p:spPr>
            <a:xfrm>
              <a:off x="13717598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9" name="object 598"/>
            <p:cNvSpPr/>
            <p:nvPr/>
          </p:nvSpPr>
          <p:spPr>
            <a:xfrm>
              <a:off x="13762420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00" name="object 599"/>
            <p:cNvSpPr/>
            <p:nvPr/>
          </p:nvSpPr>
          <p:spPr>
            <a:xfrm>
              <a:off x="1380724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01" name="object 600"/>
            <p:cNvSpPr/>
            <p:nvPr/>
          </p:nvSpPr>
          <p:spPr>
            <a:xfrm>
              <a:off x="13852695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02" name="object 601"/>
            <p:cNvSpPr/>
            <p:nvPr/>
          </p:nvSpPr>
          <p:spPr>
            <a:xfrm>
              <a:off x="1389749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03" name="object 602"/>
            <p:cNvSpPr/>
            <p:nvPr/>
          </p:nvSpPr>
          <p:spPr>
            <a:xfrm>
              <a:off x="1394231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04" name="object 603"/>
            <p:cNvSpPr/>
            <p:nvPr/>
          </p:nvSpPr>
          <p:spPr>
            <a:xfrm>
              <a:off x="13987135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05" name="object 604"/>
            <p:cNvSpPr/>
            <p:nvPr/>
          </p:nvSpPr>
          <p:spPr>
            <a:xfrm>
              <a:off x="14032588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06" name="object 605"/>
            <p:cNvSpPr/>
            <p:nvPr/>
          </p:nvSpPr>
          <p:spPr>
            <a:xfrm>
              <a:off x="14077410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07" name="object 606"/>
            <p:cNvSpPr/>
            <p:nvPr/>
          </p:nvSpPr>
          <p:spPr>
            <a:xfrm>
              <a:off x="1412223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08" name="object 607"/>
            <p:cNvSpPr/>
            <p:nvPr/>
          </p:nvSpPr>
          <p:spPr>
            <a:xfrm>
              <a:off x="14167028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09" name="object 608"/>
            <p:cNvSpPr/>
            <p:nvPr/>
          </p:nvSpPr>
          <p:spPr>
            <a:xfrm>
              <a:off x="14212507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2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0" name="object 609"/>
            <p:cNvSpPr/>
            <p:nvPr/>
          </p:nvSpPr>
          <p:spPr>
            <a:xfrm>
              <a:off x="1425730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31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1" name="object 610"/>
            <p:cNvSpPr/>
            <p:nvPr/>
          </p:nvSpPr>
          <p:spPr>
            <a:xfrm>
              <a:off x="1430220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2" name="object 611"/>
            <p:cNvSpPr/>
            <p:nvPr/>
          </p:nvSpPr>
          <p:spPr>
            <a:xfrm>
              <a:off x="14346999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3" name="object 612"/>
            <p:cNvSpPr/>
            <p:nvPr/>
          </p:nvSpPr>
          <p:spPr>
            <a:xfrm>
              <a:off x="1439232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4" name="object 613"/>
            <p:cNvSpPr/>
            <p:nvPr/>
          </p:nvSpPr>
          <p:spPr>
            <a:xfrm>
              <a:off x="14437116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5" name="object 614"/>
            <p:cNvSpPr/>
            <p:nvPr/>
          </p:nvSpPr>
          <p:spPr>
            <a:xfrm>
              <a:off x="1448191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6" name="object 615"/>
            <p:cNvSpPr/>
            <p:nvPr/>
          </p:nvSpPr>
          <p:spPr>
            <a:xfrm>
              <a:off x="1452697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7" name="object 616"/>
            <p:cNvSpPr/>
            <p:nvPr/>
          </p:nvSpPr>
          <p:spPr>
            <a:xfrm>
              <a:off x="1457229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8" name="object 617"/>
            <p:cNvSpPr/>
            <p:nvPr/>
          </p:nvSpPr>
          <p:spPr>
            <a:xfrm>
              <a:off x="14617090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9" name="object 618"/>
            <p:cNvSpPr/>
            <p:nvPr/>
          </p:nvSpPr>
          <p:spPr>
            <a:xfrm>
              <a:off x="1466188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20" name="object 619"/>
            <p:cNvSpPr/>
            <p:nvPr/>
          </p:nvSpPr>
          <p:spPr>
            <a:xfrm>
              <a:off x="14706680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21" name="object 620"/>
            <p:cNvSpPr/>
            <p:nvPr/>
          </p:nvSpPr>
          <p:spPr>
            <a:xfrm>
              <a:off x="14752267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22" name="object 621"/>
            <p:cNvSpPr/>
            <p:nvPr/>
          </p:nvSpPr>
          <p:spPr>
            <a:xfrm>
              <a:off x="14797061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23" name="object 622"/>
            <p:cNvSpPr/>
            <p:nvPr/>
          </p:nvSpPr>
          <p:spPr>
            <a:xfrm>
              <a:off x="14841857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24" name="object 623"/>
            <p:cNvSpPr/>
            <p:nvPr/>
          </p:nvSpPr>
          <p:spPr>
            <a:xfrm>
              <a:off x="14886651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25" name="object 624"/>
            <p:cNvSpPr/>
            <p:nvPr/>
          </p:nvSpPr>
          <p:spPr>
            <a:xfrm>
              <a:off x="14932238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26" name="object 625"/>
            <p:cNvSpPr/>
            <p:nvPr/>
          </p:nvSpPr>
          <p:spPr>
            <a:xfrm>
              <a:off x="1497703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27" name="object 626"/>
            <p:cNvSpPr/>
            <p:nvPr/>
          </p:nvSpPr>
          <p:spPr>
            <a:xfrm>
              <a:off x="15021828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28" name="object 627"/>
            <p:cNvSpPr/>
            <p:nvPr/>
          </p:nvSpPr>
          <p:spPr>
            <a:xfrm>
              <a:off x="15067151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29" name="object 628"/>
            <p:cNvSpPr/>
            <p:nvPr/>
          </p:nvSpPr>
          <p:spPr>
            <a:xfrm>
              <a:off x="15111948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30" name="object 629"/>
            <p:cNvSpPr/>
            <p:nvPr/>
          </p:nvSpPr>
          <p:spPr>
            <a:xfrm>
              <a:off x="1515674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31" name="object 630"/>
            <p:cNvSpPr/>
            <p:nvPr/>
          </p:nvSpPr>
          <p:spPr>
            <a:xfrm>
              <a:off x="15201539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32" name="object 631"/>
            <p:cNvSpPr/>
            <p:nvPr/>
          </p:nvSpPr>
          <p:spPr>
            <a:xfrm>
              <a:off x="1524712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33" name="object 632"/>
            <p:cNvSpPr/>
            <p:nvPr/>
          </p:nvSpPr>
          <p:spPr>
            <a:xfrm>
              <a:off x="15291919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34" name="object 633"/>
            <p:cNvSpPr/>
            <p:nvPr/>
          </p:nvSpPr>
          <p:spPr>
            <a:xfrm>
              <a:off x="15427096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35" name="object 634"/>
            <p:cNvSpPr/>
            <p:nvPr/>
          </p:nvSpPr>
          <p:spPr>
            <a:xfrm>
              <a:off x="1547189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36" name="object 635"/>
            <p:cNvSpPr/>
            <p:nvPr/>
          </p:nvSpPr>
          <p:spPr>
            <a:xfrm>
              <a:off x="15516686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37" name="object 636"/>
            <p:cNvSpPr/>
            <p:nvPr/>
          </p:nvSpPr>
          <p:spPr>
            <a:xfrm>
              <a:off x="15561481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38" name="object 637"/>
            <p:cNvSpPr/>
            <p:nvPr/>
          </p:nvSpPr>
          <p:spPr>
            <a:xfrm>
              <a:off x="1560680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39" name="object 638"/>
            <p:cNvSpPr/>
            <p:nvPr/>
          </p:nvSpPr>
          <p:spPr>
            <a:xfrm>
              <a:off x="1565186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40" name="object 639"/>
            <p:cNvSpPr/>
            <p:nvPr/>
          </p:nvSpPr>
          <p:spPr>
            <a:xfrm>
              <a:off x="15696657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41" name="object 640"/>
            <p:cNvSpPr/>
            <p:nvPr/>
          </p:nvSpPr>
          <p:spPr>
            <a:xfrm>
              <a:off x="1574145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42" name="object 641"/>
            <p:cNvSpPr/>
            <p:nvPr/>
          </p:nvSpPr>
          <p:spPr>
            <a:xfrm>
              <a:off x="15786777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43" name="object 642"/>
            <p:cNvSpPr/>
            <p:nvPr/>
          </p:nvSpPr>
          <p:spPr>
            <a:xfrm>
              <a:off x="15831571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44" name="object 643"/>
            <p:cNvSpPr/>
            <p:nvPr/>
          </p:nvSpPr>
          <p:spPr>
            <a:xfrm>
              <a:off x="15876368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45" name="object 644"/>
            <p:cNvSpPr/>
            <p:nvPr/>
          </p:nvSpPr>
          <p:spPr>
            <a:xfrm>
              <a:off x="1592116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46" name="object 645"/>
            <p:cNvSpPr/>
            <p:nvPr/>
          </p:nvSpPr>
          <p:spPr>
            <a:xfrm>
              <a:off x="15966748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47" name="object 646"/>
            <p:cNvSpPr/>
            <p:nvPr/>
          </p:nvSpPr>
          <p:spPr>
            <a:xfrm>
              <a:off x="1601154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48" name="object 647"/>
            <p:cNvSpPr/>
            <p:nvPr/>
          </p:nvSpPr>
          <p:spPr>
            <a:xfrm>
              <a:off x="16056339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49" name="object 648"/>
            <p:cNvSpPr/>
            <p:nvPr/>
          </p:nvSpPr>
          <p:spPr>
            <a:xfrm>
              <a:off x="16101135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0" name="object 649"/>
            <p:cNvSpPr/>
            <p:nvPr/>
          </p:nvSpPr>
          <p:spPr>
            <a:xfrm>
              <a:off x="16146721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1" name="object 650"/>
            <p:cNvSpPr/>
            <p:nvPr/>
          </p:nvSpPr>
          <p:spPr>
            <a:xfrm>
              <a:off x="16191516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2" name="object 651"/>
            <p:cNvSpPr/>
            <p:nvPr/>
          </p:nvSpPr>
          <p:spPr>
            <a:xfrm>
              <a:off x="1623631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3" name="object 652"/>
            <p:cNvSpPr/>
            <p:nvPr/>
          </p:nvSpPr>
          <p:spPr>
            <a:xfrm>
              <a:off x="1628163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4" name="object 653"/>
            <p:cNvSpPr/>
            <p:nvPr/>
          </p:nvSpPr>
          <p:spPr>
            <a:xfrm>
              <a:off x="16326427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5" name="object 654"/>
            <p:cNvSpPr/>
            <p:nvPr/>
          </p:nvSpPr>
          <p:spPr>
            <a:xfrm>
              <a:off x="16370171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6" name="object 655"/>
            <p:cNvSpPr/>
            <p:nvPr/>
          </p:nvSpPr>
          <p:spPr>
            <a:xfrm>
              <a:off x="16414965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7" name="object 656"/>
            <p:cNvSpPr/>
            <p:nvPr/>
          </p:nvSpPr>
          <p:spPr>
            <a:xfrm>
              <a:off x="16459761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62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8" name="object 657"/>
            <p:cNvSpPr/>
            <p:nvPr/>
          </p:nvSpPr>
          <p:spPr>
            <a:xfrm>
              <a:off x="1650508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9" name="object 658"/>
            <p:cNvSpPr/>
            <p:nvPr/>
          </p:nvSpPr>
          <p:spPr>
            <a:xfrm>
              <a:off x="16549879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0" name="object 659"/>
            <p:cNvSpPr/>
            <p:nvPr/>
          </p:nvSpPr>
          <p:spPr>
            <a:xfrm>
              <a:off x="16594675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1" name="object 660"/>
            <p:cNvSpPr/>
            <p:nvPr/>
          </p:nvSpPr>
          <p:spPr>
            <a:xfrm>
              <a:off x="16640261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2" name="object 661"/>
            <p:cNvSpPr/>
            <p:nvPr/>
          </p:nvSpPr>
          <p:spPr>
            <a:xfrm>
              <a:off x="16685055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3" name="object 662"/>
            <p:cNvSpPr/>
            <p:nvPr/>
          </p:nvSpPr>
          <p:spPr>
            <a:xfrm>
              <a:off x="1672985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4" name="object 663"/>
            <p:cNvSpPr/>
            <p:nvPr/>
          </p:nvSpPr>
          <p:spPr>
            <a:xfrm>
              <a:off x="16774646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5" name="object 664"/>
            <p:cNvSpPr/>
            <p:nvPr/>
          </p:nvSpPr>
          <p:spPr>
            <a:xfrm>
              <a:off x="1682023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6" name="object 665"/>
            <p:cNvSpPr/>
            <p:nvPr/>
          </p:nvSpPr>
          <p:spPr>
            <a:xfrm>
              <a:off x="16865026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7" name="object 666"/>
            <p:cNvSpPr/>
            <p:nvPr/>
          </p:nvSpPr>
          <p:spPr>
            <a:xfrm>
              <a:off x="1690982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8" name="object 667"/>
            <p:cNvSpPr/>
            <p:nvPr/>
          </p:nvSpPr>
          <p:spPr>
            <a:xfrm>
              <a:off x="16954617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9" name="object 668"/>
            <p:cNvSpPr/>
            <p:nvPr/>
          </p:nvSpPr>
          <p:spPr>
            <a:xfrm>
              <a:off x="16999940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0" name="object 669"/>
            <p:cNvSpPr/>
            <p:nvPr/>
          </p:nvSpPr>
          <p:spPr>
            <a:xfrm>
              <a:off x="17045000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1" name="object 670"/>
            <p:cNvSpPr/>
            <p:nvPr/>
          </p:nvSpPr>
          <p:spPr>
            <a:xfrm>
              <a:off x="1708979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2" name="object 671"/>
            <p:cNvSpPr/>
            <p:nvPr/>
          </p:nvSpPr>
          <p:spPr>
            <a:xfrm>
              <a:off x="17134591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3" name="object 672"/>
            <p:cNvSpPr/>
            <p:nvPr/>
          </p:nvSpPr>
          <p:spPr>
            <a:xfrm>
              <a:off x="1717991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4" name="object 673"/>
            <p:cNvSpPr/>
            <p:nvPr/>
          </p:nvSpPr>
          <p:spPr>
            <a:xfrm>
              <a:off x="17224708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5" name="object 674"/>
            <p:cNvSpPr/>
            <p:nvPr/>
          </p:nvSpPr>
          <p:spPr>
            <a:xfrm>
              <a:off x="1726950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6" name="object 675"/>
            <p:cNvSpPr/>
            <p:nvPr/>
          </p:nvSpPr>
          <p:spPr>
            <a:xfrm>
              <a:off x="17314298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7" name="object 676"/>
            <p:cNvSpPr/>
            <p:nvPr/>
          </p:nvSpPr>
          <p:spPr>
            <a:xfrm>
              <a:off x="17359885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8" name="object 677"/>
            <p:cNvSpPr/>
            <p:nvPr/>
          </p:nvSpPr>
          <p:spPr>
            <a:xfrm>
              <a:off x="17404681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9" name="object 678"/>
            <p:cNvSpPr/>
            <p:nvPr/>
          </p:nvSpPr>
          <p:spPr>
            <a:xfrm>
              <a:off x="17449475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0" name="object 679"/>
            <p:cNvSpPr/>
            <p:nvPr/>
          </p:nvSpPr>
          <p:spPr>
            <a:xfrm>
              <a:off x="1749427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1" name="object 680"/>
            <p:cNvSpPr/>
            <p:nvPr/>
          </p:nvSpPr>
          <p:spPr>
            <a:xfrm>
              <a:off x="17539858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2" name="object 681"/>
            <p:cNvSpPr/>
            <p:nvPr/>
          </p:nvSpPr>
          <p:spPr>
            <a:xfrm>
              <a:off x="1758465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3" name="object 682"/>
            <p:cNvSpPr/>
            <p:nvPr/>
          </p:nvSpPr>
          <p:spPr>
            <a:xfrm>
              <a:off x="17629446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4" name="object 683"/>
            <p:cNvSpPr/>
            <p:nvPr/>
          </p:nvSpPr>
          <p:spPr>
            <a:xfrm>
              <a:off x="1767424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5" name="object 684"/>
            <p:cNvSpPr/>
            <p:nvPr/>
          </p:nvSpPr>
          <p:spPr>
            <a:xfrm>
              <a:off x="17719566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6" name="object 685"/>
            <p:cNvSpPr/>
            <p:nvPr/>
          </p:nvSpPr>
          <p:spPr>
            <a:xfrm>
              <a:off x="1776462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7" name="object 686"/>
            <p:cNvSpPr/>
            <p:nvPr/>
          </p:nvSpPr>
          <p:spPr>
            <a:xfrm>
              <a:off x="17809420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8" name="object 687"/>
            <p:cNvSpPr/>
            <p:nvPr/>
          </p:nvSpPr>
          <p:spPr>
            <a:xfrm>
              <a:off x="1785474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9" name="object 688"/>
            <p:cNvSpPr/>
            <p:nvPr/>
          </p:nvSpPr>
          <p:spPr>
            <a:xfrm>
              <a:off x="17899537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90" name="object 689"/>
            <p:cNvSpPr/>
            <p:nvPr/>
          </p:nvSpPr>
          <p:spPr>
            <a:xfrm>
              <a:off x="1794433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91" name="object 690"/>
            <p:cNvSpPr/>
            <p:nvPr/>
          </p:nvSpPr>
          <p:spPr>
            <a:xfrm>
              <a:off x="17989128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92" name="object 691"/>
            <p:cNvSpPr/>
            <p:nvPr/>
          </p:nvSpPr>
          <p:spPr>
            <a:xfrm>
              <a:off x="1803471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93" name="object 692"/>
            <p:cNvSpPr/>
            <p:nvPr/>
          </p:nvSpPr>
          <p:spPr>
            <a:xfrm>
              <a:off x="18079510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94" name="object 693"/>
            <p:cNvSpPr/>
            <p:nvPr/>
          </p:nvSpPr>
          <p:spPr>
            <a:xfrm>
              <a:off x="1812430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95" name="object 694"/>
            <p:cNvSpPr/>
            <p:nvPr/>
          </p:nvSpPr>
          <p:spPr>
            <a:xfrm>
              <a:off x="18169101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96" name="object 695"/>
            <p:cNvSpPr/>
            <p:nvPr/>
          </p:nvSpPr>
          <p:spPr>
            <a:xfrm>
              <a:off x="18214687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97" name="object 696"/>
            <p:cNvSpPr/>
            <p:nvPr/>
          </p:nvSpPr>
          <p:spPr>
            <a:xfrm>
              <a:off x="1825948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98" name="object 697"/>
            <p:cNvSpPr/>
            <p:nvPr/>
          </p:nvSpPr>
          <p:spPr>
            <a:xfrm>
              <a:off x="18304278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99" name="object 698"/>
            <p:cNvSpPr/>
            <p:nvPr/>
          </p:nvSpPr>
          <p:spPr>
            <a:xfrm>
              <a:off x="18394395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00" name="object 699"/>
            <p:cNvSpPr/>
            <p:nvPr/>
          </p:nvSpPr>
          <p:spPr>
            <a:xfrm>
              <a:off x="1843919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01" name="object 700"/>
            <p:cNvSpPr/>
            <p:nvPr/>
          </p:nvSpPr>
          <p:spPr>
            <a:xfrm>
              <a:off x="18483986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02" name="object 701"/>
            <p:cNvSpPr/>
            <p:nvPr/>
          </p:nvSpPr>
          <p:spPr>
            <a:xfrm>
              <a:off x="18529046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03" name="object 702"/>
            <p:cNvSpPr/>
            <p:nvPr/>
          </p:nvSpPr>
          <p:spPr>
            <a:xfrm>
              <a:off x="18574366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04" name="object 703"/>
            <p:cNvSpPr/>
            <p:nvPr/>
          </p:nvSpPr>
          <p:spPr>
            <a:xfrm>
              <a:off x="1861916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05" name="object 704"/>
            <p:cNvSpPr/>
            <p:nvPr/>
          </p:nvSpPr>
          <p:spPr>
            <a:xfrm>
              <a:off x="18663957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06" name="object 705"/>
            <p:cNvSpPr/>
            <p:nvPr/>
          </p:nvSpPr>
          <p:spPr>
            <a:xfrm>
              <a:off x="1870875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07" name="object 706"/>
            <p:cNvSpPr/>
            <p:nvPr/>
          </p:nvSpPr>
          <p:spPr>
            <a:xfrm>
              <a:off x="18754339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08" name="object 707"/>
            <p:cNvSpPr/>
            <p:nvPr/>
          </p:nvSpPr>
          <p:spPr>
            <a:xfrm>
              <a:off x="1879913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09" name="object 708"/>
            <p:cNvSpPr/>
            <p:nvPr/>
          </p:nvSpPr>
          <p:spPr>
            <a:xfrm>
              <a:off x="18843930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10" name="object 709"/>
            <p:cNvSpPr/>
            <p:nvPr/>
          </p:nvSpPr>
          <p:spPr>
            <a:xfrm>
              <a:off x="18888727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11" name="object 710"/>
            <p:cNvSpPr/>
            <p:nvPr/>
          </p:nvSpPr>
          <p:spPr>
            <a:xfrm>
              <a:off x="1893431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12" name="object 711"/>
            <p:cNvSpPr/>
            <p:nvPr/>
          </p:nvSpPr>
          <p:spPr>
            <a:xfrm>
              <a:off x="18979107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13" name="object 712"/>
            <p:cNvSpPr/>
            <p:nvPr/>
          </p:nvSpPr>
          <p:spPr>
            <a:xfrm>
              <a:off x="1902390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14" name="object 713"/>
            <p:cNvSpPr/>
            <p:nvPr/>
          </p:nvSpPr>
          <p:spPr>
            <a:xfrm>
              <a:off x="1906922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15" name="object 714"/>
            <p:cNvSpPr/>
            <p:nvPr/>
          </p:nvSpPr>
          <p:spPr>
            <a:xfrm>
              <a:off x="19114021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16" name="object 715"/>
            <p:cNvSpPr/>
            <p:nvPr/>
          </p:nvSpPr>
          <p:spPr>
            <a:xfrm>
              <a:off x="19158815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17" name="object 716"/>
            <p:cNvSpPr/>
            <p:nvPr/>
          </p:nvSpPr>
          <p:spPr>
            <a:xfrm>
              <a:off x="19203611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18" name="object 717"/>
            <p:cNvSpPr/>
            <p:nvPr/>
          </p:nvSpPr>
          <p:spPr>
            <a:xfrm>
              <a:off x="19249198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19" name="object 718"/>
            <p:cNvSpPr/>
            <p:nvPr/>
          </p:nvSpPr>
          <p:spPr>
            <a:xfrm>
              <a:off x="1929399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20" name="object 719"/>
            <p:cNvSpPr/>
            <p:nvPr/>
          </p:nvSpPr>
          <p:spPr>
            <a:xfrm>
              <a:off x="19338786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21" name="object 720"/>
            <p:cNvSpPr/>
            <p:nvPr/>
          </p:nvSpPr>
          <p:spPr>
            <a:xfrm>
              <a:off x="1938358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22" name="object 721"/>
            <p:cNvSpPr/>
            <p:nvPr/>
          </p:nvSpPr>
          <p:spPr>
            <a:xfrm>
              <a:off x="19429169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23" name="object 722"/>
            <p:cNvSpPr/>
            <p:nvPr/>
          </p:nvSpPr>
          <p:spPr>
            <a:xfrm>
              <a:off x="19473967" y="24432234"/>
              <a:ext cx="20690" cy="0"/>
            </a:xfrm>
            <a:custGeom>
              <a:avLst/>
              <a:gdLst/>
              <a:ahLst/>
              <a:cxnLst/>
              <a:rect l="l" t="t" r="r" b="b"/>
              <a:pathLst>
                <a:path w="8254">
                  <a:moveTo>
                    <a:pt x="0" y="0"/>
                  </a:moveTo>
                  <a:lnTo>
                    <a:pt x="7884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24" name="object 723"/>
            <p:cNvSpPr/>
            <p:nvPr/>
          </p:nvSpPr>
          <p:spPr>
            <a:xfrm>
              <a:off x="1951744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25" name="object 724"/>
            <p:cNvSpPr/>
            <p:nvPr/>
          </p:nvSpPr>
          <p:spPr>
            <a:xfrm>
              <a:off x="19562238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26" name="object 725"/>
            <p:cNvSpPr/>
            <p:nvPr/>
          </p:nvSpPr>
          <p:spPr>
            <a:xfrm>
              <a:off x="1960782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27" name="object 726"/>
            <p:cNvSpPr/>
            <p:nvPr/>
          </p:nvSpPr>
          <p:spPr>
            <a:xfrm>
              <a:off x="19652620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28" name="object 727"/>
            <p:cNvSpPr/>
            <p:nvPr/>
          </p:nvSpPr>
          <p:spPr>
            <a:xfrm>
              <a:off x="1969741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29" name="object 728"/>
            <p:cNvSpPr/>
            <p:nvPr/>
          </p:nvSpPr>
          <p:spPr>
            <a:xfrm>
              <a:off x="19742211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30" name="object 729"/>
            <p:cNvSpPr/>
            <p:nvPr/>
          </p:nvSpPr>
          <p:spPr>
            <a:xfrm>
              <a:off x="1978753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31" name="object 730"/>
            <p:cNvSpPr/>
            <p:nvPr/>
          </p:nvSpPr>
          <p:spPr>
            <a:xfrm>
              <a:off x="19832328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32" name="object 731"/>
            <p:cNvSpPr/>
            <p:nvPr/>
          </p:nvSpPr>
          <p:spPr>
            <a:xfrm>
              <a:off x="19877385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33" name="object 732"/>
            <p:cNvSpPr/>
            <p:nvPr/>
          </p:nvSpPr>
          <p:spPr>
            <a:xfrm>
              <a:off x="1992218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34" name="object 733"/>
            <p:cNvSpPr/>
            <p:nvPr/>
          </p:nvSpPr>
          <p:spPr>
            <a:xfrm>
              <a:off x="19967505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35" name="object 734"/>
            <p:cNvSpPr/>
            <p:nvPr/>
          </p:nvSpPr>
          <p:spPr>
            <a:xfrm>
              <a:off x="20012299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36" name="object 735"/>
            <p:cNvSpPr/>
            <p:nvPr/>
          </p:nvSpPr>
          <p:spPr>
            <a:xfrm>
              <a:off x="2005709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37" name="object 736"/>
            <p:cNvSpPr/>
            <p:nvPr/>
          </p:nvSpPr>
          <p:spPr>
            <a:xfrm>
              <a:off x="20101890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38" name="object 737"/>
            <p:cNvSpPr/>
            <p:nvPr/>
          </p:nvSpPr>
          <p:spPr>
            <a:xfrm>
              <a:off x="20147476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39" name="object 738"/>
            <p:cNvSpPr/>
            <p:nvPr/>
          </p:nvSpPr>
          <p:spPr>
            <a:xfrm>
              <a:off x="2019227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0" name="object 739"/>
            <p:cNvSpPr/>
            <p:nvPr/>
          </p:nvSpPr>
          <p:spPr>
            <a:xfrm>
              <a:off x="20237067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1" name="object 740"/>
            <p:cNvSpPr/>
            <p:nvPr/>
          </p:nvSpPr>
          <p:spPr>
            <a:xfrm>
              <a:off x="20281863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72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2" name="object 741"/>
            <p:cNvSpPr/>
            <p:nvPr/>
          </p:nvSpPr>
          <p:spPr>
            <a:xfrm>
              <a:off x="20327449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3" name="object 742"/>
            <p:cNvSpPr/>
            <p:nvPr/>
          </p:nvSpPr>
          <p:spPr>
            <a:xfrm>
              <a:off x="2037224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4" name="object 743"/>
            <p:cNvSpPr/>
            <p:nvPr/>
          </p:nvSpPr>
          <p:spPr>
            <a:xfrm>
              <a:off x="20417040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5" name="object 744"/>
            <p:cNvSpPr/>
            <p:nvPr/>
          </p:nvSpPr>
          <p:spPr>
            <a:xfrm>
              <a:off x="20462361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6" name="object 745"/>
            <p:cNvSpPr/>
            <p:nvPr/>
          </p:nvSpPr>
          <p:spPr>
            <a:xfrm>
              <a:off x="20507157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7" name="object 746"/>
            <p:cNvSpPr/>
            <p:nvPr/>
          </p:nvSpPr>
          <p:spPr>
            <a:xfrm>
              <a:off x="2055195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8" name="object 747"/>
            <p:cNvSpPr/>
            <p:nvPr/>
          </p:nvSpPr>
          <p:spPr>
            <a:xfrm>
              <a:off x="20596748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515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9" name="object 748"/>
            <p:cNvSpPr/>
            <p:nvPr/>
          </p:nvSpPr>
          <p:spPr>
            <a:xfrm>
              <a:off x="20642334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50" name="object 749"/>
            <p:cNvSpPr/>
            <p:nvPr/>
          </p:nvSpPr>
          <p:spPr>
            <a:xfrm>
              <a:off x="20687131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51" name="object 750"/>
            <p:cNvSpPr/>
            <p:nvPr/>
          </p:nvSpPr>
          <p:spPr>
            <a:xfrm>
              <a:off x="20731925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52" name="object 751"/>
            <p:cNvSpPr/>
            <p:nvPr/>
          </p:nvSpPr>
          <p:spPr>
            <a:xfrm>
              <a:off x="20776722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53" name="object 752"/>
            <p:cNvSpPr/>
            <p:nvPr/>
          </p:nvSpPr>
          <p:spPr>
            <a:xfrm>
              <a:off x="20822305" y="2443223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3175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54" name="object 753"/>
            <p:cNvSpPr/>
            <p:nvPr/>
          </p:nvSpPr>
          <p:spPr>
            <a:xfrm>
              <a:off x="14616034" y="28808560"/>
              <a:ext cx="1040877" cy="1010992"/>
            </a:xfrm>
            <a:custGeom>
              <a:avLst/>
              <a:gdLst/>
              <a:ahLst/>
              <a:cxnLst/>
              <a:rect l="l" t="t" r="r" b="b"/>
              <a:pathLst>
                <a:path w="415289" h="403225">
                  <a:moveTo>
                    <a:pt x="0" y="403208"/>
                  </a:moveTo>
                  <a:lnTo>
                    <a:pt x="0" y="0"/>
                  </a:lnTo>
                  <a:lnTo>
                    <a:pt x="415167" y="0"/>
                  </a:lnTo>
                  <a:lnTo>
                    <a:pt x="415167" y="403208"/>
                  </a:lnTo>
                </a:path>
              </a:pathLst>
            </a:custGeom>
            <a:ln w="1021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55" name="object 754"/>
            <p:cNvSpPr/>
            <p:nvPr/>
          </p:nvSpPr>
          <p:spPr>
            <a:xfrm>
              <a:off x="13576440" y="27764081"/>
              <a:ext cx="1561315" cy="2057008"/>
            </a:xfrm>
            <a:custGeom>
              <a:avLst/>
              <a:gdLst/>
              <a:ahLst/>
              <a:cxnLst/>
              <a:rect l="l" t="t" r="r" b="b"/>
              <a:pathLst>
                <a:path w="622935" h="820419">
                  <a:moveTo>
                    <a:pt x="0" y="819788"/>
                  </a:moveTo>
                  <a:lnTo>
                    <a:pt x="0" y="0"/>
                  </a:lnTo>
                  <a:lnTo>
                    <a:pt x="622520" y="0"/>
                  </a:lnTo>
                  <a:lnTo>
                    <a:pt x="622520" y="416580"/>
                  </a:lnTo>
                </a:path>
              </a:pathLst>
            </a:custGeom>
            <a:ln w="98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56" name="object 755"/>
            <p:cNvSpPr/>
            <p:nvPr/>
          </p:nvSpPr>
          <p:spPr>
            <a:xfrm>
              <a:off x="14356750" y="27144100"/>
              <a:ext cx="2341177" cy="2676342"/>
            </a:xfrm>
            <a:custGeom>
              <a:avLst/>
              <a:gdLst/>
              <a:ahLst/>
              <a:cxnLst/>
              <a:rect l="l" t="t" r="r" b="b"/>
              <a:pathLst>
                <a:path w="934084" h="1067434">
                  <a:moveTo>
                    <a:pt x="0" y="247273"/>
                  </a:moveTo>
                  <a:lnTo>
                    <a:pt x="0" y="0"/>
                  </a:lnTo>
                  <a:lnTo>
                    <a:pt x="933470" y="0"/>
                  </a:lnTo>
                  <a:lnTo>
                    <a:pt x="933470" y="1067062"/>
                  </a:lnTo>
                </a:path>
              </a:pathLst>
            </a:custGeom>
            <a:ln w="10014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58" name="object 757"/>
            <p:cNvSpPr/>
            <p:nvPr/>
          </p:nvSpPr>
          <p:spPr>
            <a:xfrm>
              <a:off x="15526700" y="23753914"/>
              <a:ext cx="2988939" cy="3391201"/>
            </a:xfrm>
            <a:custGeom>
              <a:avLst/>
              <a:gdLst/>
              <a:ahLst/>
              <a:cxnLst/>
              <a:rect l="l" t="t" r="r" b="b"/>
              <a:pathLst>
                <a:path w="1192529" h="1352550">
                  <a:moveTo>
                    <a:pt x="0" y="1352145"/>
                  </a:moveTo>
                  <a:lnTo>
                    <a:pt x="0" y="0"/>
                  </a:lnTo>
                  <a:lnTo>
                    <a:pt x="1192306" y="0"/>
                  </a:lnTo>
                  <a:lnTo>
                    <a:pt x="1192306" y="1207972"/>
                  </a:lnTo>
                </a:path>
              </a:pathLst>
            </a:custGeom>
            <a:ln w="10024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59" name="object 758"/>
            <p:cNvSpPr/>
            <p:nvPr/>
          </p:nvSpPr>
          <p:spPr>
            <a:xfrm>
              <a:off x="12537977" y="29819508"/>
              <a:ext cx="8319055" cy="0"/>
            </a:xfrm>
            <a:custGeom>
              <a:avLst/>
              <a:gdLst/>
              <a:ahLst/>
              <a:cxnLst/>
              <a:rect l="l" t="t" r="r" b="b"/>
              <a:pathLst>
                <a:path w="3319145">
                  <a:moveTo>
                    <a:pt x="0" y="0"/>
                  </a:moveTo>
                  <a:lnTo>
                    <a:pt x="3318641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60" name="object 759"/>
            <p:cNvSpPr/>
            <p:nvPr/>
          </p:nvSpPr>
          <p:spPr>
            <a:xfrm>
              <a:off x="12537976" y="29762280"/>
              <a:ext cx="0" cy="57316"/>
            </a:xfrm>
            <a:custGeom>
              <a:avLst/>
              <a:gdLst/>
              <a:ahLst/>
              <a:cxnLst/>
              <a:rect l="l" t="t" r="r" b="b"/>
              <a:pathLst>
                <a:path h="22859">
                  <a:moveTo>
                    <a:pt x="0" y="0"/>
                  </a:moveTo>
                  <a:lnTo>
                    <a:pt x="0" y="22824"/>
                  </a:lnTo>
                </a:path>
              </a:pathLst>
            </a:custGeom>
            <a:ln w="8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61" name="object 760"/>
            <p:cNvSpPr/>
            <p:nvPr/>
          </p:nvSpPr>
          <p:spPr>
            <a:xfrm>
              <a:off x="13576439" y="29762280"/>
              <a:ext cx="0" cy="57316"/>
            </a:xfrm>
            <a:custGeom>
              <a:avLst/>
              <a:gdLst/>
              <a:ahLst/>
              <a:cxnLst/>
              <a:rect l="l" t="t" r="r" b="b"/>
              <a:pathLst>
                <a:path h="22859">
                  <a:moveTo>
                    <a:pt x="0" y="0"/>
                  </a:moveTo>
                  <a:lnTo>
                    <a:pt x="0" y="22824"/>
                  </a:lnTo>
                </a:path>
              </a:pathLst>
            </a:custGeom>
            <a:ln w="8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62" name="object 761"/>
            <p:cNvSpPr/>
            <p:nvPr/>
          </p:nvSpPr>
          <p:spPr>
            <a:xfrm>
              <a:off x="14616035" y="29762280"/>
              <a:ext cx="0" cy="57316"/>
            </a:xfrm>
            <a:custGeom>
              <a:avLst/>
              <a:gdLst/>
              <a:ahLst/>
              <a:cxnLst/>
              <a:rect l="l" t="t" r="r" b="b"/>
              <a:pathLst>
                <a:path h="22859">
                  <a:moveTo>
                    <a:pt x="0" y="0"/>
                  </a:moveTo>
                  <a:lnTo>
                    <a:pt x="0" y="22824"/>
                  </a:lnTo>
                </a:path>
              </a:pathLst>
            </a:custGeom>
            <a:ln w="8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63" name="object 762"/>
            <p:cNvSpPr/>
            <p:nvPr/>
          </p:nvSpPr>
          <p:spPr>
            <a:xfrm>
              <a:off x="15656606" y="29762280"/>
              <a:ext cx="0" cy="57316"/>
            </a:xfrm>
            <a:custGeom>
              <a:avLst/>
              <a:gdLst/>
              <a:ahLst/>
              <a:cxnLst/>
              <a:rect l="l" t="t" r="r" b="b"/>
              <a:pathLst>
                <a:path h="22859">
                  <a:moveTo>
                    <a:pt x="0" y="0"/>
                  </a:moveTo>
                  <a:lnTo>
                    <a:pt x="0" y="22824"/>
                  </a:lnTo>
                </a:path>
              </a:pathLst>
            </a:custGeom>
            <a:ln w="8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64" name="object 763"/>
            <p:cNvSpPr/>
            <p:nvPr/>
          </p:nvSpPr>
          <p:spPr>
            <a:xfrm>
              <a:off x="16696387" y="29762280"/>
              <a:ext cx="0" cy="57316"/>
            </a:xfrm>
            <a:custGeom>
              <a:avLst/>
              <a:gdLst/>
              <a:ahLst/>
              <a:cxnLst/>
              <a:rect l="l" t="t" r="r" b="b"/>
              <a:pathLst>
                <a:path h="22859">
                  <a:moveTo>
                    <a:pt x="0" y="0"/>
                  </a:moveTo>
                  <a:lnTo>
                    <a:pt x="0" y="22824"/>
                  </a:lnTo>
                </a:path>
              </a:pathLst>
            </a:custGeom>
            <a:ln w="8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65" name="object 764"/>
            <p:cNvSpPr/>
            <p:nvPr/>
          </p:nvSpPr>
          <p:spPr>
            <a:xfrm>
              <a:off x="17735905" y="29762280"/>
              <a:ext cx="0" cy="57316"/>
            </a:xfrm>
            <a:custGeom>
              <a:avLst/>
              <a:gdLst/>
              <a:ahLst/>
              <a:cxnLst/>
              <a:rect l="l" t="t" r="r" b="b"/>
              <a:pathLst>
                <a:path h="22859">
                  <a:moveTo>
                    <a:pt x="0" y="0"/>
                  </a:moveTo>
                  <a:lnTo>
                    <a:pt x="0" y="22824"/>
                  </a:lnTo>
                </a:path>
              </a:pathLst>
            </a:custGeom>
            <a:ln w="8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66" name="object 765"/>
            <p:cNvSpPr/>
            <p:nvPr/>
          </p:nvSpPr>
          <p:spPr>
            <a:xfrm>
              <a:off x="18775684" y="29762280"/>
              <a:ext cx="0" cy="57316"/>
            </a:xfrm>
            <a:custGeom>
              <a:avLst/>
              <a:gdLst/>
              <a:ahLst/>
              <a:cxnLst/>
              <a:rect l="l" t="t" r="r" b="b"/>
              <a:pathLst>
                <a:path h="22859">
                  <a:moveTo>
                    <a:pt x="0" y="0"/>
                  </a:moveTo>
                  <a:lnTo>
                    <a:pt x="0" y="22824"/>
                  </a:lnTo>
                </a:path>
              </a:pathLst>
            </a:custGeom>
            <a:ln w="8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67" name="object 766"/>
            <p:cNvSpPr/>
            <p:nvPr/>
          </p:nvSpPr>
          <p:spPr>
            <a:xfrm>
              <a:off x="19815992" y="29762280"/>
              <a:ext cx="0" cy="57316"/>
            </a:xfrm>
            <a:custGeom>
              <a:avLst/>
              <a:gdLst/>
              <a:ahLst/>
              <a:cxnLst/>
              <a:rect l="l" t="t" r="r" b="b"/>
              <a:pathLst>
                <a:path h="22859">
                  <a:moveTo>
                    <a:pt x="0" y="0"/>
                  </a:moveTo>
                  <a:lnTo>
                    <a:pt x="0" y="22824"/>
                  </a:lnTo>
                </a:path>
              </a:pathLst>
            </a:custGeom>
            <a:ln w="8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68" name="object 767"/>
            <p:cNvSpPr/>
            <p:nvPr/>
          </p:nvSpPr>
          <p:spPr>
            <a:xfrm>
              <a:off x="20855771" y="29762280"/>
              <a:ext cx="0" cy="57316"/>
            </a:xfrm>
            <a:custGeom>
              <a:avLst/>
              <a:gdLst/>
              <a:ahLst/>
              <a:cxnLst/>
              <a:rect l="l" t="t" r="r" b="b"/>
              <a:pathLst>
                <a:path h="22859">
                  <a:moveTo>
                    <a:pt x="0" y="0"/>
                  </a:moveTo>
                  <a:lnTo>
                    <a:pt x="0" y="22824"/>
                  </a:lnTo>
                </a:path>
              </a:pathLst>
            </a:custGeom>
            <a:ln w="8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69" name="object 768"/>
            <p:cNvSpPr txBox="1"/>
            <p:nvPr/>
          </p:nvSpPr>
          <p:spPr>
            <a:xfrm>
              <a:off x="13351700" y="29877653"/>
              <a:ext cx="2506698" cy="343140"/>
            </a:xfrm>
            <a:prstGeom prst="rect">
              <a:avLst/>
            </a:prstGeom>
          </p:spPr>
          <p:txBody>
            <a:bodyPr vert="horz" wrap="square" lIns="0" tIns="35021" rIns="0" bIns="0" rtlCol="0">
              <a:spAutoFit/>
            </a:bodyPr>
            <a:lstStyle/>
            <a:p>
              <a:pPr>
                <a:spcBef>
                  <a:spcPts val="276"/>
                </a:spcBef>
                <a:tabLst>
                  <a:tab pos="2101284" algn="l"/>
                </a:tabLst>
              </a:pPr>
              <a:r>
                <a:rPr sz="2000" spc="-125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</a:t>
              </a:r>
              <a:r>
                <a:rPr sz="2000" spc="-23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une</a:t>
              </a:r>
              <a:r>
                <a:rPr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</a:t>
              </a:r>
              <a:r>
                <a:rPr sz="2000" spc="18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sz="2000" spc="-25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Sep</a:t>
              </a:r>
              <a:r>
                <a:rPr sz="2000" spc="-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</a:t>
              </a:r>
              <a:r>
                <a:rPr sz="2000" spc="-23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</a:t>
              </a:r>
              <a:r>
                <a:rPr sz="2000" spc="-263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</a:t>
              </a:r>
              <a:r>
                <a:rPr sz="2000" spc="-20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ber</a:t>
              </a:r>
              <a:r>
                <a:rPr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	</a:t>
              </a:r>
              <a:r>
                <a:rPr sz="2000" spc="-439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</a:t>
              </a:r>
              <a:r>
                <a:rPr sz="2000" spc="-226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ay</a:t>
              </a:r>
              <a:endPara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70" name="object 769"/>
            <p:cNvSpPr txBox="1"/>
            <p:nvPr/>
          </p:nvSpPr>
          <p:spPr>
            <a:xfrm>
              <a:off x="16494018" y="29877653"/>
              <a:ext cx="3636702" cy="343140"/>
            </a:xfrm>
            <a:prstGeom prst="rect">
              <a:avLst/>
            </a:prstGeom>
          </p:spPr>
          <p:txBody>
            <a:bodyPr vert="horz" wrap="square" lIns="0" tIns="35021" rIns="0" bIns="0" rtlCol="0">
              <a:spAutoFit/>
            </a:bodyPr>
            <a:lstStyle/>
            <a:p>
              <a:pPr>
                <a:spcBef>
                  <a:spcPts val="276"/>
                </a:spcBef>
                <a:tabLst>
                  <a:tab pos="746592" algn="l"/>
                  <a:tab pos="3040494" algn="l"/>
                </a:tabLst>
              </a:pPr>
              <a:r>
                <a:rPr sz="2000" spc="-175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Abril	</a:t>
              </a:r>
              <a:r>
                <a:rPr sz="2000" spc="-226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Nov</a:t>
              </a:r>
              <a:r>
                <a:rPr sz="2000" spc="-30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sz="2000" spc="-23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</a:t>
              </a:r>
              <a:r>
                <a:rPr sz="2000" spc="-263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</a:t>
              </a:r>
              <a:r>
                <a:rPr sz="2000" spc="-20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ber</a:t>
              </a:r>
              <a:r>
                <a:rPr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sz="2000" spc="25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sz="2000" spc="-326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O</a:t>
              </a:r>
              <a:r>
                <a:rPr sz="2000" spc="-125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</a:t>
              </a:r>
              <a:r>
                <a:rPr sz="2000" spc="-63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</a:t>
              </a:r>
              <a:r>
                <a:rPr sz="2000" spc="-213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ober</a:t>
              </a:r>
              <a:r>
                <a:rPr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	</a:t>
              </a:r>
              <a:r>
                <a:rPr sz="2000" spc="-439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</a:t>
              </a:r>
              <a:r>
                <a:rPr sz="2000" spc="-18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ar</a:t>
              </a:r>
              <a:r>
                <a:rPr sz="2000" spc="-125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</a:t>
              </a:r>
              <a:r>
                <a:rPr sz="2000" spc="-23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</a:t>
              </a:r>
              <a:endPara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71" name="object 770"/>
            <p:cNvSpPr/>
            <p:nvPr/>
          </p:nvSpPr>
          <p:spPr>
            <a:xfrm>
              <a:off x="12537977" y="23067515"/>
              <a:ext cx="8319055" cy="0"/>
            </a:xfrm>
            <a:custGeom>
              <a:avLst/>
              <a:gdLst/>
              <a:ahLst/>
              <a:cxnLst/>
              <a:rect l="l" t="t" r="r" b="b"/>
              <a:pathLst>
                <a:path w="3319145">
                  <a:moveTo>
                    <a:pt x="0" y="0"/>
                  </a:moveTo>
                  <a:lnTo>
                    <a:pt x="3318641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72" name="object 771"/>
            <p:cNvSpPr/>
            <p:nvPr/>
          </p:nvSpPr>
          <p:spPr>
            <a:xfrm>
              <a:off x="12537976" y="23067515"/>
              <a:ext cx="0" cy="57316"/>
            </a:xfrm>
            <a:custGeom>
              <a:avLst/>
              <a:gdLst/>
              <a:ahLst/>
              <a:cxnLst/>
              <a:rect l="l" t="t" r="r" b="b"/>
              <a:pathLst>
                <a:path h="22859">
                  <a:moveTo>
                    <a:pt x="0" y="22824"/>
                  </a:moveTo>
                  <a:lnTo>
                    <a:pt x="0" y="0"/>
                  </a:lnTo>
                </a:path>
              </a:pathLst>
            </a:custGeom>
            <a:ln w="8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73" name="object 772"/>
            <p:cNvSpPr/>
            <p:nvPr/>
          </p:nvSpPr>
          <p:spPr>
            <a:xfrm>
              <a:off x="13576439" y="23067515"/>
              <a:ext cx="0" cy="57316"/>
            </a:xfrm>
            <a:custGeom>
              <a:avLst/>
              <a:gdLst/>
              <a:ahLst/>
              <a:cxnLst/>
              <a:rect l="l" t="t" r="r" b="b"/>
              <a:pathLst>
                <a:path h="22859">
                  <a:moveTo>
                    <a:pt x="0" y="22824"/>
                  </a:moveTo>
                  <a:lnTo>
                    <a:pt x="0" y="0"/>
                  </a:lnTo>
                </a:path>
              </a:pathLst>
            </a:custGeom>
            <a:ln w="8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74" name="object 773"/>
            <p:cNvSpPr/>
            <p:nvPr/>
          </p:nvSpPr>
          <p:spPr>
            <a:xfrm>
              <a:off x="14616035" y="23067515"/>
              <a:ext cx="0" cy="57316"/>
            </a:xfrm>
            <a:custGeom>
              <a:avLst/>
              <a:gdLst/>
              <a:ahLst/>
              <a:cxnLst/>
              <a:rect l="l" t="t" r="r" b="b"/>
              <a:pathLst>
                <a:path h="22859">
                  <a:moveTo>
                    <a:pt x="0" y="22824"/>
                  </a:moveTo>
                  <a:lnTo>
                    <a:pt x="0" y="0"/>
                  </a:lnTo>
                </a:path>
              </a:pathLst>
            </a:custGeom>
            <a:ln w="8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75" name="object 774"/>
            <p:cNvSpPr/>
            <p:nvPr/>
          </p:nvSpPr>
          <p:spPr>
            <a:xfrm>
              <a:off x="15656606" y="23067515"/>
              <a:ext cx="0" cy="57316"/>
            </a:xfrm>
            <a:custGeom>
              <a:avLst/>
              <a:gdLst/>
              <a:ahLst/>
              <a:cxnLst/>
              <a:rect l="l" t="t" r="r" b="b"/>
              <a:pathLst>
                <a:path h="22859">
                  <a:moveTo>
                    <a:pt x="0" y="22824"/>
                  </a:moveTo>
                  <a:lnTo>
                    <a:pt x="0" y="0"/>
                  </a:lnTo>
                </a:path>
              </a:pathLst>
            </a:custGeom>
            <a:ln w="8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76" name="object 775"/>
            <p:cNvSpPr/>
            <p:nvPr/>
          </p:nvSpPr>
          <p:spPr>
            <a:xfrm>
              <a:off x="16696387" y="23067515"/>
              <a:ext cx="0" cy="57316"/>
            </a:xfrm>
            <a:custGeom>
              <a:avLst/>
              <a:gdLst/>
              <a:ahLst/>
              <a:cxnLst/>
              <a:rect l="l" t="t" r="r" b="b"/>
              <a:pathLst>
                <a:path h="22859">
                  <a:moveTo>
                    <a:pt x="0" y="22824"/>
                  </a:moveTo>
                  <a:lnTo>
                    <a:pt x="0" y="0"/>
                  </a:lnTo>
                </a:path>
              </a:pathLst>
            </a:custGeom>
            <a:ln w="8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77" name="object 776"/>
            <p:cNvSpPr/>
            <p:nvPr/>
          </p:nvSpPr>
          <p:spPr>
            <a:xfrm>
              <a:off x="17735905" y="23067515"/>
              <a:ext cx="0" cy="57316"/>
            </a:xfrm>
            <a:custGeom>
              <a:avLst/>
              <a:gdLst/>
              <a:ahLst/>
              <a:cxnLst/>
              <a:rect l="l" t="t" r="r" b="b"/>
              <a:pathLst>
                <a:path h="22859">
                  <a:moveTo>
                    <a:pt x="0" y="22824"/>
                  </a:moveTo>
                  <a:lnTo>
                    <a:pt x="0" y="0"/>
                  </a:lnTo>
                </a:path>
              </a:pathLst>
            </a:custGeom>
            <a:ln w="8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78" name="object 777"/>
            <p:cNvSpPr/>
            <p:nvPr/>
          </p:nvSpPr>
          <p:spPr>
            <a:xfrm>
              <a:off x="18775684" y="23067515"/>
              <a:ext cx="0" cy="57316"/>
            </a:xfrm>
            <a:custGeom>
              <a:avLst/>
              <a:gdLst/>
              <a:ahLst/>
              <a:cxnLst/>
              <a:rect l="l" t="t" r="r" b="b"/>
              <a:pathLst>
                <a:path h="22859">
                  <a:moveTo>
                    <a:pt x="0" y="22824"/>
                  </a:moveTo>
                  <a:lnTo>
                    <a:pt x="0" y="0"/>
                  </a:lnTo>
                </a:path>
              </a:pathLst>
            </a:custGeom>
            <a:ln w="8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79" name="object 778"/>
            <p:cNvSpPr/>
            <p:nvPr/>
          </p:nvSpPr>
          <p:spPr>
            <a:xfrm>
              <a:off x="19815992" y="23067515"/>
              <a:ext cx="0" cy="57316"/>
            </a:xfrm>
            <a:custGeom>
              <a:avLst/>
              <a:gdLst/>
              <a:ahLst/>
              <a:cxnLst/>
              <a:rect l="l" t="t" r="r" b="b"/>
              <a:pathLst>
                <a:path h="22859">
                  <a:moveTo>
                    <a:pt x="0" y="22824"/>
                  </a:moveTo>
                  <a:lnTo>
                    <a:pt x="0" y="0"/>
                  </a:lnTo>
                </a:path>
              </a:pathLst>
            </a:custGeom>
            <a:ln w="8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80" name="object 779"/>
            <p:cNvSpPr/>
            <p:nvPr/>
          </p:nvSpPr>
          <p:spPr>
            <a:xfrm>
              <a:off x="20855771" y="23067515"/>
              <a:ext cx="0" cy="57316"/>
            </a:xfrm>
            <a:custGeom>
              <a:avLst/>
              <a:gdLst/>
              <a:ahLst/>
              <a:cxnLst/>
              <a:rect l="l" t="t" r="r" b="b"/>
              <a:pathLst>
                <a:path h="22859">
                  <a:moveTo>
                    <a:pt x="0" y="22824"/>
                  </a:moveTo>
                  <a:lnTo>
                    <a:pt x="0" y="0"/>
                  </a:lnTo>
                </a:path>
              </a:pathLst>
            </a:custGeom>
            <a:ln w="8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81" name="object 780"/>
            <p:cNvSpPr/>
            <p:nvPr/>
          </p:nvSpPr>
          <p:spPr>
            <a:xfrm>
              <a:off x="12537976" y="23067516"/>
              <a:ext cx="0" cy="6752152"/>
            </a:xfrm>
            <a:custGeom>
              <a:avLst/>
              <a:gdLst/>
              <a:ahLst/>
              <a:cxnLst/>
              <a:rect l="l" t="t" r="r" b="b"/>
              <a:pathLst>
                <a:path h="2693034">
                  <a:moveTo>
                    <a:pt x="0" y="2692972"/>
                  </a:moveTo>
                  <a:lnTo>
                    <a:pt x="0" y="0"/>
                  </a:lnTo>
                </a:path>
              </a:pathLst>
            </a:custGeom>
            <a:ln w="8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82" name="object 781"/>
            <p:cNvSpPr/>
            <p:nvPr/>
          </p:nvSpPr>
          <p:spPr>
            <a:xfrm>
              <a:off x="12537976" y="29819508"/>
              <a:ext cx="44564" cy="0"/>
            </a:xfrm>
            <a:custGeom>
              <a:avLst/>
              <a:gdLst/>
              <a:ahLst/>
              <a:cxnLst/>
              <a:rect l="l" t="t" r="r" b="b"/>
              <a:pathLst>
                <a:path w="17779">
                  <a:moveTo>
                    <a:pt x="17367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83" name="object 782"/>
            <p:cNvSpPr/>
            <p:nvPr/>
          </p:nvSpPr>
          <p:spPr>
            <a:xfrm>
              <a:off x="12537976" y="28469131"/>
              <a:ext cx="44564" cy="0"/>
            </a:xfrm>
            <a:custGeom>
              <a:avLst/>
              <a:gdLst/>
              <a:ahLst/>
              <a:cxnLst/>
              <a:rect l="l" t="t" r="r" b="b"/>
              <a:pathLst>
                <a:path w="17779">
                  <a:moveTo>
                    <a:pt x="17367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84" name="object 783"/>
            <p:cNvSpPr/>
            <p:nvPr/>
          </p:nvSpPr>
          <p:spPr>
            <a:xfrm>
              <a:off x="12537976" y="27118751"/>
              <a:ext cx="44564" cy="0"/>
            </a:xfrm>
            <a:custGeom>
              <a:avLst/>
              <a:gdLst/>
              <a:ahLst/>
              <a:cxnLst/>
              <a:rect l="l" t="t" r="r" b="b"/>
              <a:pathLst>
                <a:path w="17779">
                  <a:moveTo>
                    <a:pt x="17367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85" name="object 784"/>
            <p:cNvSpPr/>
            <p:nvPr/>
          </p:nvSpPr>
          <p:spPr>
            <a:xfrm>
              <a:off x="12537976" y="25768338"/>
              <a:ext cx="44564" cy="0"/>
            </a:xfrm>
            <a:custGeom>
              <a:avLst/>
              <a:gdLst/>
              <a:ahLst/>
              <a:cxnLst/>
              <a:rect l="l" t="t" r="r" b="b"/>
              <a:pathLst>
                <a:path w="17779">
                  <a:moveTo>
                    <a:pt x="17367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86" name="object 785"/>
            <p:cNvSpPr/>
            <p:nvPr/>
          </p:nvSpPr>
          <p:spPr>
            <a:xfrm>
              <a:off x="12537976" y="24418096"/>
              <a:ext cx="44564" cy="0"/>
            </a:xfrm>
            <a:custGeom>
              <a:avLst/>
              <a:gdLst/>
              <a:ahLst/>
              <a:cxnLst/>
              <a:rect l="l" t="t" r="r" b="b"/>
              <a:pathLst>
                <a:path w="17779">
                  <a:moveTo>
                    <a:pt x="17367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87" name="object 786"/>
            <p:cNvSpPr/>
            <p:nvPr/>
          </p:nvSpPr>
          <p:spPr>
            <a:xfrm>
              <a:off x="12537976" y="23067515"/>
              <a:ext cx="44564" cy="0"/>
            </a:xfrm>
            <a:custGeom>
              <a:avLst/>
              <a:gdLst/>
              <a:ahLst/>
              <a:cxnLst/>
              <a:rect l="l" t="t" r="r" b="b"/>
              <a:pathLst>
                <a:path w="17779">
                  <a:moveTo>
                    <a:pt x="17367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88" name="object 787"/>
            <p:cNvSpPr txBox="1"/>
            <p:nvPr/>
          </p:nvSpPr>
          <p:spPr>
            <a:xfrm>
              <a:off x="12155768" y="29588116"/>
              <a:ext cx="324675" cy="343140"/>
            </a:xfrm>
            <a:prstGeom prst="rect">
              <a:avLst/>
            </a:prstGeom>
          </p:spPr>
          <p:txBody>
            <a:bodyPr vert="horz" wrap="square" lIns="0" tIns="35021" rIns="0" bIns="0" rtlCol="0">
              <a:spAutoFit/>
            </a:bodyPr>
            <a:lstStyle/>
            <a:p>
              <a:pPr>
                <a:spcBef>
                  <a:spcPts val="276"/>
                </a:spcBef>
              </a:pPr>
              <a:r>
                <a:rPr sz="2000" spc="-23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  <a:r>
                <a:rPr sz="2000" spc="-63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.</a:t>
              </a:r>
              <a:r>
                <a:rPr sz="2000" spc="-23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  <a:endPara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89" name="object 788"/>
            <p:cNvSpPr txBox="1"/>
            <p:nvPr/>
          </p:nvSpPr>
          <p:spPr>
            <a:xfrm>
              <a:off x="12155768" y="28237704"/>
              <a:ext cx="324675" cy="343140"/>
            </a:xfrm>
            <a:prstGeom prst="rect">
              <a:avLst/>
            </a:prstGeom>
          </p:spPr>
          <p:txBody>
            <a:bodyPr vert="horz" wrap="square" lIns="0" tIns="35021" rIns="0" bIns="0" rtlCol="0">
              <a:spAutoFit/>
            </a:bodyPr>
            <a:lstStyle/>
            <a:p>
              <a:pPr>
                <a:spcBef>
                  <a:spcPts val="276"/>
                </a:spcBef>
              </a:pPr>
              <a:r>
                <a:rPr sz="2000" spc="-23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  <a:r>
                <a:rPr sz="2000" spc="-63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.</a:t>
              </a:r>
              <a:r>
                <a:rPr sz="2000" spc="-23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  <a:endPara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90" name="object 789"/>
            <p:cNvSpPr txBox="1"/>
            <p:nvPr/>
          </p:nvSpPr>
          <p:spPr>
            <a:xfrm>
              <a:off x="12155768" y="26887326"/>
              <a:ext cx="324675" cy="343140"/>
            </a:xfrm>
            <a:prstGeom prst="rect">
              <a:avLst/>
            </a:prstGeom>
          </p:spPr>
          <p:txBody>
            <a:bodyPr vert="horz" wrap="square" lIns="0" tIns="35021" rIns="0" bIns="0" rtlCol="0">
              <a:spAutoFit/>
            </a:bodyPr>
            <a:lstStyle/>
            <a:p>
              <a:pPr>
                <a:spcBef>
                  <a:spcPts val="276"/>
                </a:spcBef>
              </a:pPr>
              <a:r>
                <a:rPr sz="2000" spc="-23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  <a:r>
                <a:rPr sz="2000" spc="-63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.</a:t>
              </a:r>
              <a:r>
                <a:rPr sz="2000" spc="-23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  <a:endPara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91" name="object 790"/>
            <p:cNvSpPr txBox="1"/>
            <p:nvPr/>
          </p:nvSpPr>
          <p:spPr>
            <a:xfrm>
              <a:off x="12155768" y="25536946"/>
              <a:ext cx="324675" cy="343140"/>
            </a:xfrm>
            <a:prstGeom prst="rect">
              <a:avLst/>
            </a:prstGeom>
          </p:spPr>
          <p:txBody>
            <a:bodyPr vert="horz" wrap="square" lIns="0" tIns="35021" rIns="0" bIns="0" rtlCol="0">
              <a:spAutoFit/>
            </a:bodyPr>
            <a:lstStyle/>
            <a:p>
              <a:pPr>
                <a:spcBef>
                  <a:spcPts val="276"/>
                </a:spcBef>
              </a:pPr>
              <a:r>
                <a:rPr sz="2000" spc="-23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  <a:r>
                <a:rPr sz="2000" spc="-63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.</a:t>
              </a:r>
              <a:r>
                <a:rPr sz="2000" spc="-23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  <a:endPara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92" name="object 791"/>
            <p:cNvSpPr txBox="1"/>
            <p:nvPr/>
          </p:nvSpPr>
          <p:spPr>
            <a:xfrm>
              <a:off x="12155768" y="24186704"/>
              <a:ext cx="324675" cy="343140"/>
            </a:xfrm>
            <a:prstGeom prst="rect">
              <a:avLst/>
            </a:prstGeom>
          </p:spPr>
          <p:txBody>
            <a:bodyPr vert="horz" wrap="square" lIns="0" tIns="35021" rIns="0" bIns="0" rtlCol="0">
              <a:spAutoFit/>
            </a:bodyPr>
            <a:lstStyle/>
            <a:p>
              <a:pPr>
                <a:spcBef>
                  <a:spcPts val="276"/>
                </a:spcBef>
              </a:pPr>
              <a:r>
                <a:rPr sz="2000" spc="-23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  <a:r>
                <a:rPr sz="2000" spc="-63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.</a:t>
              </a:r>
              <a:r>
                <a:rPr sz="2000" spc="-23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0</a:t>
              </a:r>
              <a:endPara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93" name="object 792"/>
            <p:cNvSpPr txBox="1"/>
            <p:nvPr/>
          </p:nvSpPr>
          <p:spPr>
            <a:xfrm>
              <a:off x="12155768" y="22836123"/>
              <a:ext cx="324675" cy="343140"/>
            </a:xfrm>
            <a:prstGeom prst="rect">
              <a:avLst/>
            </a:prstGeom>
          </p:spPr>
          <p:txBody>
            <a:bodyPr vert="horz" wrap="square" lIns="0" tIns="35021" rIns="0" bIns="0" rtlCol="0">
              <a:spAutoFit/>
            </a:bodyPr>
            <a:lstStyle/>
            <a:p>
              <a:pPr>
                <a:spcBef>
                  <a:spcPts val="276"/>
                </a:spcBef>
              </a:pPr>
              <a:r>
                <a:rPr sz="2000" spc="-23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  <a:r>
                <a:rPr sz="2000" spc="-63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.</a:t>
              </a:r>
              <a:r>
                <a:rPr sz="2000" spc="-23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  <a:endPara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94" name="object 793"/>
            <p:cNvSpPr/>
            <p:nvPr/>
          </p:nvSpPr>
          <p:spPr>
            <a:xfrm>
              <a:off x="12537976" y="29550436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95" name="object 794"/>
            <p:cNvSpPr/>
            <p:nvPr/>
          </p:nvSpPr>
          <p:spPr>
            <a:xfrm>
              <a:off x="12537976" y="2928052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96" name="object 795"/>
            <p:cNvSpPr/>
            <p:nvPr/>
          </p:nvSpPr>
          <p:spPr>
            <a:xfrm>
              <a:off x="12537976" y="29009765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97" name="object 796"/>
            <p:cNvSpPr/>
            <p:nvPr/>
          </p:nvSpPr>
          <p:spPr>
            <a:xfrm>
              <a:off x="12537976" y="28739853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98" name="object 797"/>
            <p:cNvSpPr/>
            <p:nvPr/>
          </p:nvSpPr>
          <p:spPr>
            <a:xfrm>
              <a:off x="12537976" y="28469131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99" name="object 798"/>
            <p:cNvSpPr/>
            <p:nvPr/>
          </p:nvSpPr>
          <p:spPr>
            <a:xfrm>
              <a:off x="12537976" y="28200023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00" name="object 799"/>
            <p:cNvSpPr/>
            <p:nvPr/>
          </p:nvSpPr>
          <p:spPr>
            <a:xfrm>
              <a:off x="12537976" y="27930109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01" name="object 800"/>
            <p:cNvSpPr/>
            <p:nvPr/>
          </p:nvSpPr>
          <p:spPr>
            <a:xfrm>
              <a:off x="12537976" y="2765938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02" name="object 801"/>
            <p:cNvSpPr/>
            <p:nvPr/>
          </p:nvSpPr>
          <p:spPr>
            <a:xfrm>
              <a:off x="12537976" y="2738947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03" name="object 802"/>
            <p:cNvSpPr/>
            <p:nvPr/>
          </p:nvSpPr>
          <p:spPr>
            <a:xfrm>
              <a:off x="12537976" y="27118751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04" name="object 803"/>
            <p:cNvSpPr/>
            <p:nvPr/>
          </p:nvSpPr>
          <p:spPr>
            <a:xfrm>
              <a:off x="12537976" y="26849611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05" name="object 804"/>
            <p:cNvSpPr/>
            <p:nvPr/>
          </p:nvSpPr>
          <p:spPr>
            <a:xfrm>
              <a:off x="12537976" y="26579628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06" name="object 805"/>
            <p:cNvSpPr/>
            <p:nvPr/>
          </p:nvSpPr>
          <p:spPr>
            <a:xfrm>
              <a:off x="12537976" y="2630897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07" name="object 806"/>
            <p:cNvSpPr/>
            <p:nvPr/>
          </p:nvSpPr>
          <p:spPr>
            <a:xfrm>
              <a:off x="12537976" y="2603899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08" name="object 807"/>
            <p:cNvSpPr/>
            <p:nvPr/>
          </p:nvSpPr>
          <p:spPr>
            <a:xfrm>
              <a:off x="12537976" y="25768338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09" name="object 808"/>
            <p:cNvSpPr/>
            <p:nvPr/>
          </p:nvSpPr>
          <p:spPr>
            <a:xfrm>
              <a:off x="12537976" y="25499368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10" name="object 809"/>
            <p:cNvSpPr/>
            <p:nvPr/>
          </p:nvSpPr>
          <p:spPr>
            <a:xfrm>
              <a:off x="12537976" y="25229384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11" name="object 810"/>
            <p:cNvSpPr/>
            <p:nvPr/>
          </p:nvSpPr>
          <p:spPr>
            <a:xfrm>
              <a:off x="12537976" y="24958732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12" name="object 811"/>
            <p:cNvSpPr/>
            <p:nvPr/>
          </p:nvSpPr>
          <p:spPr>
            <a:xfrm>
              <a:off x="12537976" y="2468874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13" name="object 812"/>
            <p:cNvSpPr/>
            <p:nvPr/>
          </p:nvSpPr>
          <p:spPr>
            <a:xfrm>
              <a:off x="12537976" y="24418096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14" name="object 813"/>
            <p:cNvSpPr/>
            <p:nvPr/>
          </p:nvSpPr>
          <p:spPr>
            <a:xfrm>
              <a:off x="12537976" y="24149798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15" name="object 814"/>
            <p:cNvSpPr/>
            <p:nvPr/>
          </p:nvSpPr>
          <p:spPr>
            <a:xfrm>
              <a:off x="12537976" y="23878805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16" name="object 815"/>
            <p:cNvSpPr/>
            <p:nvPr/>
          </p:nvSpPr>
          <p:spPr>
            <a:xfrm>
              <a:off x="12537976" y="23608151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17" name="object 816"/>
            <p:cNvSpPr/>
            <p:nvPr/>
          </p:nvSpPr>
          <p:spPr>
            <a:xfrm>
              <a:off x="12537976" y="23338169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18" name="object 817"/>
            <p:cNvSpPr/>
            <p:nvPr/>
          </p:nvSpPr>
          <p:spPr>
            <a:xfrm>
              <a:off x="12537976" y="23067515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89">
                  <a:moveTo>
                    <a:pt x="8431" y="0"/>
                  </a:moveTo>
                  <a:lnTo>
                    <a:pt x="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19" name="object 818"/>
            <p:cNvSpPr txBox="1"/>
            <p:nvPr/>
          </p:nvSpPr>
          <p:spPr>
            <a:xfrm>
              <a:off x="11760870" y="25378042"/>
              <a:ext cx="230832" cy="2133432"/>
            </a:xfrm>
            <a:prstGeom prst="rect">
              <a:avLst/>
            </a:prstGeom>
          </p:spPr>
          <p:txBody>
            <a:bodyPr vert="vert270" wrap="square" lIns="0" tIns="23878" rIns="0" bIns="0" rtlCol="0">
              <a:spAutoFit/>
            </a:bodyPr>
            <a:lstStyle/>
            <a:p>
              <a:pPr marL="31838">
                <a:spcBef>
                  <a:spcPts val="188"/>
                </a:spcBef>
              </a:pPr>
              <a:r>
                <a:rPr sz="15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Lin</a:t>
              </a:r>
              <a:r>
                <a:rPr sz="1500" spc="1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</a:t>
              </a:r>
              <a:r>
                <a:rPr sz="15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age </a:t>
              </a:r>
              <a:r>
                <a:rPr sz="1500" spc="-163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sz="1500" spc="8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</a:t>
              </a:r>
              <a:r>
                <a:rPr sz="15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</a:t>
              </a:r>
              <a:r>
                <a:rPr sz="1500" spc="88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</a:t>
              </a:r>
              <a:r>
                <a:rPr sz="15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an</a:t>
              </a:r>
              <a:r>
                <a:rPr sz="1500" spc="1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</a:t>
              </a:r>
              <a:r>
                <a:rPr sz="15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</a:t>
              </a:r>
              <a:endParaRPr sz="15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0" name="object 819"/>
            <p:cNvSpPr/>
            <p:nvPr/>
          </p:nvSpPr>
          <p:spPr>
            <a:xfrm>
              <a:off x="20855771" y="23067516"/>
              <a:ext cx="0" cy="6752152"/>
            </a:xfrm>
            <a:custGeom>
              <a:avLst/>
              <a:gdLst/>
              <a:ahLst/>
              <a:cxnLst/>
              <a:rect l="l" t="t" r="r" b="b"/>
              <a:pathLst>
                <a:path h="2693034">
                  <a:moveTo>
                    <a:pt x="0" y="2692972"/>
                  </a:moveTo>
                  <a:lnTo>
                    <a:pt x="0" y="0"/>
                  </a:lnTo>
                </a:path>
              </a:pathLst>
            </a:custGeom>
            <a:ln w="89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1" name="object 820"/>
            <p:cNvSpPr/>
            <p:nvPr/>
          </p:nvSpPr>
          <p:spPr>
            <a:xfrm>
              <a:off x="20810975" y="29819508"/>
              <a:ext cx="46155" cy="0"/>
            </a:xfrm>
            <a:custGeom>
              <a:avLst/>
              <a:gdLst/>
              <a:ahLst/>
              <a:cxnLst/>
              <a:rect l="l" t="t" r="r" b="b"/>
              <a:pathLst>
                <a:path w="18415">
                  <a:moveTo>
                    <a:pt x="0" y="0"/>
                  </a:moveTo>
                  <a:lnTo>
                    <a:pt x="17872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2" name="object 821"/>
            <p:cNvSpPr/>
            <p:nvPr/>
          </p:nvSpPr>
          <p:spPr>
            <a:xfrm>
              <a:off x="20810975" y="28469131"/>
              <a:ext cx="46155" cy="0"/>
            </a:xfrm>
            <a:custGeom>
              <a:avLst/>
              <a:gdLst/>
              <a:ahLst/>
              <a:cxnLst/>
              <a:rect l="l" t="t" r="r" b="b"/>
              <a:pathLst>
                <a:path w="18415">
                  <a:moveTo>
                    <a:pt x="0" y="0"/>
                  </a:moveTo>
                  <a:lnTo>
                    <a:pt x="17872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3" name="object 822"/>
            <p:cNvSpPr/>
            <p:nvPr/>
          </p:nvSpPr>
          <p:spPr>
            <a:xfrm>
              <a:off x="20810975" y="27118751"/>
              <a:ext cx="46155" cy="0"/>
            </a:xfrm>
            <a:custGeom>
              <a:avLst/>
              <a:gdLst/>
              <a:ahLst/>
              <a:cxnLst/>
              <a:rect l="l" t="t" r="r" b="b"/>
              <a:pathLst>
                <a:path w="18415">
                  <a:moveTo>
                    <a:pt x="0" y="0"/>
                  </a:moveTo>
                  <a:lnTo>
                    <a:pt x="17872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4" name="object 823"/>
            <p:cNvSpPr/>
            <p:nvPr/>
          </p:nvSpPr>
          <p:spPr>
            <a:xfrm>
              <a:off x="20810975" y="25768338"/>
              <a:ext cx="46155" cy="0"/>
            </a:xfrm>
            <a:custGeom>
              <a:avLst/>
              <a:gdLst/>
              <a:ahLst/>
              <a:cxnLst/>
              <a:rect l="l" t="t" r="r" b="b"/>
              <a:pathLst>
                <a:path w="18415">
                  <a:moveTo>
                    <a:pt x="0" y="0"/>
                  </a:moveTo>
                  <a:lnTo>
                    <a:pt x="17872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5" name="object 824"/>
            <p:cNvSpPr/>
            <p:nvPr/>
          </p:nvSpPr>
          <p:spPr>
            <a:xfrm>
              <a:off x="20810975" y="24418096"/>
              <a:ext cx="46155" cy="0"/>
            </a:xfrm>
            <a:custGeom>
              <a:avLst/>
              <a:gdLst/>
              <a:ahLst/>
              <a:cxnLst/>
              <a:rect l="l" t="t" r="r" b="b"/>
              <a:pathLst>
                <a:path w="18415">
                  <a:moveTo>
                    <a:pt x="0" y="0"/>
                  </a:moveTo>
                  <a:lnTo>
                    <a:pt x="17872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6" name="object 825"/>
            <p:cNvSpPr/>
            <p:nvPr/>
          </p:nvSpPr>
          <p:spPr>
            <a:xfrm>
              <a:off x="20810975" y="23067515"/>
              <a:ext cx="46155" cy="0"/>
            </a:xfrm>
            <a:custGeom>
              <a:avLst/>
              <a:gdLst/>
              <a:ahLst/>
              <a:cxnLst/>
              <a:rect l="l" t="t" r="r" b="b"/>
              <a:pathLst>
                <a:path w="18415">
                  <a:moveTo>
                    <a:pt x="0" y="0"/>
                  </a:moveTo>
                  <a:lnTo>
                    <a:pt x="17872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7" name="object 826"/>
            <p:cNvSpPr/>
            <p:nvPr/>
          </p:nvSpPr>
          <p:spPr>
            <a:xfrm>
              <a:off x="20833373" y="29550436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8" name="object 827"/>
            <p:cNvSpPr/>
            <p:nvPr/>
          </p:nvSpPr>
          <p:spPr>
            <a:xfrm>
              <a:off x="20833375" y="29280522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9" name="object 828"/>
            <p:cNvSpPr/>
            <p:nvPr/>
          </p:nvSpPr>
          <p:spPr>
            <a:xfrm>
              <a:off x="20833375" y="29009765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0" name="object 829"/>
            <p:cNvSpPr/>
            <p:nvPr/>
          </p:nvSpPr>
          <p:spPr>
            <a:xfrm>
              <a:off x="20833375" y="28739853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1" name="object 830"/>
            <p:cNvSpPr/>
            <p:nvPr/>
          </p:nvSpPr>
          <p:spPr>
            <a:xfrm>
              <a:off x="20833375" y="28469131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2" name="object 831"/>
            <p:cNvSpPr/>
            <p:nvPr/>
          </p:nvSpPr>
          <p:spPr>
            <a:xfrm>
              <a:off x="20833375" y="28200023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3" name="object 832"/>
            <p:cNvSpPr/>
            <p:nvPr/>
          </p:nvSpPr>
          <p:spPr>
            <a:xfrm>
              <a:off x="20833375" y="27930109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4" name="object 833"/>
            <p:cNvSpPr/>
            <p:nvPr/>
          </p:nvSpPr>
          <p:spPr>
            <a:xfrm>
              <a:off x="20833373" y="27659387"/>
              <a:ext cx="22282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410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5" name="object 834"/>
            <p:cNvSpPr/>
            <p:nvPr/>
          </p:nvSpPr>
          <p:spPr>
            <a:xfrm>
              <a:off x="20833375" y="27389472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6" name="object 835"/>
            <p:cNvSpPr/>
            <p:nvPr/>
          </p:nvSpPr>
          <p:spPr>
            <a:xfrm>
              <a:off x="20833375" y="27118751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7" name="object 836"/>
            <p:cNvSpPr/>
            <p:nvPr/>
          </p:nvSpPr>
          <p:spPr>
            <a:xfrm>
              <a:off x="20833375" y="26849611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8" name="object 837"/>
            <p:cNvSpPr/>
            <p:nvPr/>
          </p:nvSpPr>
          <p:spPr>
            <a:xfrm>
              <a:off x="20833375" y="26579628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9" name="object 838"/>
            <p:cNvSpPr/>
            <p:nvPr/>
          </p:nvSpPr>
          <p:spPr>
            <a:xfrm>
              <a:off x="20833375" y="26308974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40" name="object 839"/>
            <p:cNvSpPr/>
            <p:nvPr/>
          </p:nvSpPr>
          <p:spPr>
            <a:xfrm>
              <a:off x="20833375" y="26038992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41" name="object 840"/>
            <p:cNvSpPr/>
            <p:nvPr/>
          </p:nvSpPr>
          <p:spPr>
            <a:xfrm>
              <a:off x="20833375" y="25768338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42" name="object 841"/>
            <p:cNvSpPr/>
            <p:nvPr/>
          </p:nvSpPr>
          <p:spPr>
            <a:xfrm>
              <a:off x="20833375" y="25499368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43" name="object 842"/>
            <p:cNvSpPr/>
            <p:nvPr/>
          </p:nvSpPr>
          <p:spPr>
            <a:xfrm>
              <a:off x="20833375" y="25229384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44" name="object 843"/>
            <p:cNvSpPr/>
            <p:nvPr/>
          </p:nvSpPr>
          <p:spPr>
            <a:xfrm>
              <a:off x="20833375" y="24958732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45" name="object 844"/>
            <p:cNvSpPr/>
            <p:nvPr/>
          </p:nvSpPr>
          <p:spPr>
            <a:xfrm>
              <a:off x="20833375" y="24688747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46" name="object 845"/>
            <p:cNvSpPr/>
            <p:nvPr/>
          </p:nvSpPr>
          <p:spPr>
            <a:xfrm>
              <a:off x="20833375" y="24418096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47" name="object 846"/>
            <p:cNvSpPr/>
            <p:nvPr/>
          </p:nvSpPr>
          <p:spPr>
            <a:xfrm>
              <a:off x="20833375" y="24149798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48" name="object 847"/>
            <p:cNvSpPr/>
            <p:nvPr/>
          </p:nvSpPr>
          <p:spPr>
            <a:xfrm>
              <a:off x="20833375" y="23878805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49" name="object 848"/>
            <p:cNvSpPr/>
            <p:nvPr/>
          </p:nvSpPr>
          <p:spPr>
            <a:xfrm>
              <a:off x="20833375" y="23608151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0" name="object 849"/>
            <p:cNvSpPr/>
            <p:nvPr/>
          </p:nvSpPr>
          <p:spPr>
            <a:xfrm>
              <a:off x="20833375" y="23338169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1" name="object 850"/>
            <p:cNvSpPr/>
            <p:nvPr/>
          </p:nvSpPr>
          <p:spPr>
            <a:xfrm>
              <a:off x="20833375" y="23067515"/>
              <a:ext cx="23873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8936" y="0"/>
                  </a:lnTo>
                </a:path>
              </a:pathLst>
            </a:custGeom>
            <a:ln w="11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5" name="object 753"/>
            <p:cNvSpPr/>
            <p:nvPr/>
          </p:nvSpPr>
          <p:spPr>
            <a:xfrm>
              <a:off x="17699781" y="26839901"/>
              <a:ext cx="1553972" cy="3037752"/>
            </a:xfrm>
            <a:custGeom>
              <a:avLst/>
              <a:gdLst/>
              <a:ahLst/>
              <a:cxnLst/>
              <a:rect l="l" t="t" r="r" b="b"/>
              <a:pathLst>
                <a:path w="415289" h="403225">
                  <a:moveTo>
                    <a:pt x="0" y="403208"/>
                  </a:moveTo>
                  <a:lnTo>
                    <a:pt x="0" y="0"/>
                  </a:lnTo>
                  <a:lnTo>
                    <a:pt x="415167" y="0"/>
                  </a:lnTo>
                  <a:lnTo>
                    <a:pt x="415167" y="403208"/>
                  </a:lnTo>
                </a:path>
              </a:pathLst>
            </a:custGeom>
            <a:ln w="1021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857" name="object 18"/>
          <p:cNvSpPr txBox="1"/>
          <p:nvPr/>
        </p:nvSpPr>
        <p:spPr>
          <a:xfrm>
            <a:off x="12601625" y="34296676"/>
            <a:ext cx="7239982" cy="699562"/>
          </a:xfrm>
          <a:prstGeom prst="rect">
            <a:avLst/>
          </a:prstGeom>
        </p:spPr>
        <p:txBody>
          <a:bodyPr vert="horz" wrap="square" lIns="0" tIns="27062" rIns="0" bIns="0" rtlCol="0">
            <a:spAutoFit/>
          </a:bodyPr>
          <a:lstStyle/>
          <a:p>
            <a:pPr marL="31838" marR="12735">
              <a:lnSpc>
                <a:spcPct val="103699"/>
              </a:lnSpc>
              <a:spcBef>
                <a:spcPts val="213"/>
              </a:spcBef>
            </a:pPr>
            <a:r>
              <a:rPr sz="2100" b="1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Figura 2.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Análisis de Conglomerados. Agrupamiento de  los casas en relación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período de</a:t>
            </a:r>
            <a:r>
              <a:rPr sz="2100" spc="-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muestreo.</a:t>
            </a:r>
            <a:endParaRPr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58" name="857 CuadroTexto"/>
          <p:cNvSpPr txBox="1"/>
          <p:nvPr/>
        </p:nvSpPr>
        <p:spPr>
          <a:xfrm>
            <a:off x="11967899" y="12482485"/>
            <a:ext cx="85546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000" b="1" spc="13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ANÁLISIS DE COMPONENTES </a:t>
            </a:r>
            <a:r>
              <a:rPr lang="es-MX" sz="3000" b="1" spc="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</a:t>
            </a:r>
            <a:r>
              <a:rPr lang="es-MX" sz="3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s-MX" sz="3000" b="1" spc="-213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es-MX" sz="3000" b="1" spc="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ALES O ANÁLIS</a:t>
            </a:r>
            <a:r>
              <a:rPr lang="es-MX" sz="3000" b="1" spc="-13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s-MX" sz="3000" b="1" spc="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s-MX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3000" b="1" spc="-15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lang="es-MX" sz="3000" b="1" spc="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</a:t>
            </a:r>
            <a:r>
              <a:rPr lang="es-MX" sz="3000" b="1" spc="-38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s-MX" sz="3000" b="1" spc="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ORIAL (ACP</a:t>
            </a:r>
            <a:r>
              <a:rPr lang="es-MX" sz="2800" b="1" spc="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s-MX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59" name="object 11"/>
          <p:cNvSpPr/>
          <p:nvPr/>
        </p:nvSpPr>
        <p:spPr>
          <a:xfrm>
            <a:off x="22196473" y="11315091"/>
            <a:ext cx="9199240" cy="70472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60" name="object 14"/>
          <p:cNvSpPr/>
          <p:nvPr/>
        </p:nvSpPr>
        <p:spPr>
          <a:xfrm>
            <a:off x="22191462" y="18938454"/>
            <a:ext cx="9140791" cy="68914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64" name="object 22"/>
          <p:cNvSpPr txBox="1"/>
          <p:nvPr/>
        </p:nvSpPr>
        <p:spPr>
          <a:xfrm>
            <a:off x="11787130" y="18522287"/>
            <a:ext cx="8993875" cy="5660416"/>
          </a:xfrm>
          <a:prstGeom prst="rect">
            <a:avLst/>
          </a:prstGeom>
        </p:spPr>
        <p:txBody>
          <a:bodyPr vert="horz" wrap="square" lIns="0" tIns="30246" rIns="0" bIns="0" rtlCol="0">
            <a:spAutoFit/>
          </a:bodyPr>
          <a:lstStyle/>
          <a:p>
            <a:pPr marL="31838" marR="12735" algn="just">
              <a:lnSpc>
                <a:spcPct val="134200"/>
              </a:lnSpc>
              <a:spcBef>
                <a:spcPts val="238"/>
              </a:spcBef>
            </a:pP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ventilación, temperatura y humedad, son factores críticos en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determinación de los niveles de concentración de radón, 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además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ubicación de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vivienda y de las fuentes internas de emisión. Las  construcciones presentan geometrías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distintas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dificultan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estudiar  los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flujos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radón generados en su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interior.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interpretación de  los datos obtenidos, se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utilizó 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media aritmética, desviación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estándar, 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mínimas y máximas concentraciones de radón. Las concentraciones  máximas de radón obtenidas fueron de 403 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Bq/m</a:t>
            </a:r>
            <a:r>
              <a:rPr sz="2100" spc="38" baseline="25252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 507 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Bq/m</a:t>
            </a:r>
            <a:r>
              <a:rPr sz="2100" spc="38" baseline="25252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 dos  casa ubicadas en Juriquilla y Jurica, respectivamente. En las Figuras  3a y 3b se presentan los datos de temperatura, húmeda, presión y  concentraciones de radón de 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ambos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sitios.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 general para este  estudio las concentraciones de radón medidas se encuentran 3 a 4  veces por arriba de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permisible por organismos</a:t>
            </a:r>
            <a:r>
              <a:rPr sz="2100" spc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Internacionales.</a:t>
            </a:r>
            <a:endParaRPr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65" name="object 851"/>
          <p:cNvSpPr txBox="1"/>
          <p:nvPr/>
        </p:nvSpPr>
        <p:spPr>
          <a:xfrm>
            <a:off x="22771664" y="25779214"/>
            <a:ext cx="7255897" cy="694629"/>
          </a:xfrm>
          <a:prstGeom prst="rect">
            <a:avLst/>
          </a:prstGeom>
        </p:spPr>
        <p:txBody>
          <a:bodyPr vert="horz" wrap="square" lIns="0" tIns="28654" rIns="0" bIns="0" rtlCol="0">
            <a:spAutoFit/>
          </a:bodyPr>
          <a:lstStyle/>
          <a:p>
            <a:pPr marL="31838" marR="12735">
              <a:lnSpc>
                <a:spcPct val="103200"/>
              </a:lnSpc>
              <a:spcBef>
                <a:spcPts val="226"/>
              </a:spcBef>
            </a:pPr>
            <a:r>
              <a:rPr sz="2100" b="1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Figura 3b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Serie de tiempo de variables meteorológicas 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sitio</a:t>
            </a:r>
            <a:r>
              <a:rPr sz="2100" spc="-17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Jurica.</a:t>
            </a:r>
            <a:endParaRPr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66" name="object 852"/>
          <p:cNvSpPr txBox="1"/>
          <p:nvPr/>
        </p:nvSpPr>
        <p:spPr>
          <a:xfrm>
            <a:off x="22553112" y="18290382"/>
            <a:ext cx="8481394" cy="694629"/>
          </a:xfrm>
          <a:prstGeom prst="rect">
            <a:avLst/>
          </a:prstGeom>
        </p:spPr>
        <p:txBody>
          <a:bodyPr vert="horz" wrap="square" lIns="0" tIns="28654" rIns="0" bIns="0" rtlCol="0">
            <a:spAutoFit/>
          </a:bodyPr>
          <a:lstStyle/>
          <a:p>
            <a:pPr marL="31838" marR="12735">
              <a:lnSpc>
                <a:spcPct val="103200"/>
              </a:lnSpc>
              <a:spcBef>
                <a:spcPts val="226"/>
              </a:spcBef>
            </a:pPr>
            <a:r>
              <a:rPr sz="2100" b="1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Figura 3a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Serie de tiempo de variables meteorológicas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sitio  Juriquilla.</a:t>
            </a:r>
          </a:p>
        </p:txBody>
      </p:sp>
      <p:sp>
        <p:nvSpPr>
          <p:cNvPr id="867" name="object 23"/>
          <p:cNvSpPr txBox="1"/>
          <p:nvPr/>
        </p:nvSpPr>
        <p:spPr>
          <a:xfrm>
            <a:off x="11737529" y="17714318"/>
            <a:ext cx="6902572" cy="582932"/>
          </a:xfrm>
          <a:prstGeom prst="rect">
            <a:avLst/>
          </a:prstGeom>
        </p:spPr>
        <p:txBody>
          <a:bodyPr vert="horz" wrap="square" lIns="0" tIns="28654" rIns="0" bIns="0" rtlCol="0">
            <a:spAutoFit/>
          </a:bodyPr>
          <a:lstStyle/>
          <a:p>
            <a:pPr marL="31838">
              <a:spcBef>
                <a:spcPts val="226"/>
              </a:spcBef>
            </a:pPr>
            <a:r>
              <a:rPr sz="3600" b="1" spc="-13" dirty="0" smtClean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DISCUSION</a:t>
            </a:r>
            <a:endParaRPr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68" name="867 Rectángulo redondeado"/>
          <p:cNvSpPr/>
          <p:nvPr/>
        </p:nvSpPr>
        <p:spPr>
          <a:xfrm>
            <a:off x="17541685" y="37444510"/>
            <a:ext cx="13594750" cy="107287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69" name="868 Rectángulo redondeado"/>
          <p:cNvSpPr/>
          <p:nvPr/>
        </p:nvSpPr>
        <p:spPr>
          <a:xfrm>
            <a:off x="1296369" y="37444943"/>
            <a:ext cx="13594750" cy="107287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70" name="object 10"/>
          <p:cNvSpPr/>
          <p:nvPr/>
        </p:nvSpPr>
        <p:spPr>
          <a:xfrm>
            <a:off x="22059006" y="26427286"/>
            <a:ext cx="9408715" cy="816235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71" name="object 17"/>
          <p:cNvSpPr txBox="1"/>
          <p:nvPr/>
        </p:nvSpPr>
        <p:spPr>
          <a:xfrm>
            <a:off x="1709223" y="39061658"/>
            <a:ext cx="12769042" cy="8103932"/>
          </a:xfrm>
          <a:prstGeom prst="rect">
            <a:avLst/>
          </a:prstGeom>
        </p:spPr>
        <p:txBody>
          <a:bodyPr vert="horz" wrap="square" lIns="0" tIns="39797" rIns="0" bIns="0" rtlCol="0">
            <a:spAutoFit/>
          </a:bodyPr>
          <a:lstStyle/>
          <a:p>
            <a:pPr marL="31838" marR="17511">
              <a:lnSpc>
                <a:spcPct val="123900"/>
              </a:lnSpc>
              <a:spcBef>
                <a:spcPts val="13"/>
              </a:spcBef>
              <a:buFont typeface="Wingdings"/>
              <a:buChar char=""/>
              <a:tabLst>
                <a:tab pos="332703" algn="l"/>
              </a:tabLst>
            </a:pPr>
            <a:r>
              <a:rPr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análisis entre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ubicación de las casas y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distancia con respecto a las Fallas geológicas mostró  que no hay relación entre las concentraciones de radón encontradas y las Fallas. 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respecto a las  variables medidas (temperatura, 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humedad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 presión barométrica) se observó que no están asociadas  a los niveles de concentración de radón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determinados.</a:t>
            </a:r>
            <a:endParaRPr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ts val="138"/>
              </a:spcBef>
              <a:buFont typeface="Wingdings"/>
              <a:buChar char=""/>
            </a:pPr>
            <a:endParaRPr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1838" marR="12735" algn="just">
              <a:lnSpc>
                <a:spcPct val="123900"/>
              </a:lnSpc>
              <a:buFont typeface="Wingdings"/>
              <a:buChar char=""/>
              <a:tabLst>
                <a:tab pos="332703" algn="l"/>
              </a:tabLst>
            </a:pP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resultados obtenidos de radón para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mayoría de los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sitios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muestreados presentan valores de  concentración por debajo de los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límites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permisibles por organismos Internacionales 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como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NCRP   (National Council of Radiation Protection), </a:t>
            </a:r>
            <a:r>
              <a:rPr sz="2100" spc="-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EPA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(Environmental Protection Agency),</a:t>
            </a:r>
            <a:r>
              <a:rPr sz="2100" spc="-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etc.</a:t>
            </a:r>
            <a:endParaRPr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ts val="125"/>
              </a:spcBef>
              <a:buFont typeface="Wingdings"/>
              <a:buChar char=""/>
            </a:pPr>
            <a:endParaRPr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1838" marR="14327" algn="just">
              <a:lnSpc>
                <a:spcPct val="123900"/>
              </a:lnSpc>
              <a:spcBef>
                <a:spcPts val="13"/>
              </a:spcBef>
              <a:buFont typeface="Wingdings"/>
              <a:buChar char=""/>
              <a:tabLst>
                <a:tab pos="332703" algn="l"/>
              </a:tabLst>
            </a:pP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 casas ubicadas en los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sitios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Juriquilla y Jurica presentaron un comportamiento anómalo,   esto puede estar ligado con las actividades de los habitantes de las casas o bien a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acumulación de  radón debida a una ventilación poco</a:t>
            </a:r>
            <a:r>
              <a:rPr sz="2100" spc="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adecuada.</a:t>
            </a:r>
            <a:endParaRPr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ts val="138"/>
              </a:spcBef>
              <a:buFont typeface="Wingdings"/>
              <a:buChar char=""/>
            </a:pPr>
            <a:endParaRPr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1838" marR="15919" algn="just">
              <a:lnSpc>
                <a:spcPct val="123900"/>
              </a:lnSpc>
              <a:buFont typeface="Wingdings"/>
              <a:buChar char=""/>
              <a:tabLst>
                <a:tab pos="332703" algn="l"/>
              </a:tabLst>
            </a:pP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Desde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punto de vista científico es recomendable continuar a futuro con estudios que involucren  los procesos de dispersión y disipación del radón, tomando en cuenta las características de los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sitios 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muestreo y las actividades de los habitantes de las casas.</a:t>
            </a:r>
            <a:endParaRPr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ts val="125"/>
              </a:spcBef>
              <a:buFont typeface="Wingdings"/>
              <a:buChar char=""/>
            </a:pPr>
            <a:endParaRPr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1838" marR="14327" algn="just">
              <a:lnSpc>
                <a:spcPct val="123900"/>
              </a:lnSpc>
              <a:spcBef>
                <a:spcPts val="13"/>
              </a:spcBef>
              <a:buFont typeface="Wingdings"/>
              <a:buChar char=""/>
              <a:tabLst>
                <a:tab pos="332703" algn="l"/>
              </a:tabLst>
            </a:pP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 importante continuar con este estudio realizando un muestreo simultaneo de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medición del  radón en ambientes intramuros y extramuros en diferentes periodos de muestreo para estimar una  posible variación estacional (periodos secos y húmedos).</a:t>
            </a:r>
            <a:endParaRPr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72" name="object 853"/>
          <p:cNvSpPr txBox="1"/>
          <p:nvPr/>
        </p:nvSpPr>
        <p:spPr>
          <a:xfrm>
            <a:off x="22394713" y="34564190"/>
            <a:ext cx="9167354" cy="1027477"/>
          </a:xfrm>
          <a:prstGeom prst="rect">
            <a:avLst/>
          </a:prstGeom>
        </p:spPr>
        <p:txBody>
          <a:bodyPr vert="horz" wrap="square" lIns="0" tIns="28654" rIns="0" bIns="0" rtlCol="0">
            <a:spAutoFit/>
          </a:bodyPr>
          <a:lstStyle/>
          <a:p>
            <a:pPr marL="31838" marR="12735" algn="just">
              <a:lnSpc>
                <a:spcPct val="103200"/>
              </a:lnSpc>
              <a:spcBef>
                <a:spcPts val="226"/>
              </a:spcBef>
            </a:pPr>
            <a:r>
              <a:rPr sz="2100" b="1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Figura 1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Orientación de las principales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fallas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geológicas que forman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graben de Querétaro,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ocurrencia de estas sugiere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presencia de  estructuras geológicas sepultadas (Aguirre-Díaz et </a:t>
            </a:r>
            <a:r>
              <a:rPr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al.</a:t>
            </a:r>
            <a:r>
              <a:rPr sz="2100" spc="3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2000).</a:t>
            </a:r>
            <a:endParaRPr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54" name="object 17"/>
          <p:cNvSpPr txBox="1"/>
          <p:nvPr/>
        </p:nvSpPr>
        <p:spPr>
          <a:xfrm>
            <a:off x="18074233" y="39172702"/>
            <a:ext cx="12769042" cy="3995114"/>
          </a:xfrm>
          <a:prstGeom prst="rect">
            <a:avLst/>
          </a:prstGeom>
        </p:spPr>
        <p:txBody>
          <a:bodyPr vert="horz" wrap="square" lIns="0" tIns="39797" rIns="0" bIns="0" rtlCol="0">
            <a:spAutoFit/>
          </a:bodyPr>
          <a:lstStyle/>
          <a:p>
            <a:pPr algn="just">
              <a:spcBef>
                <a:spcPts val="100"/>
              </a:spcBef>
            </a:pPr>
            <a:r>
              <a:rPr lang="es-MX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[1]D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J.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Beebe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“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Signal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conversion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(Book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style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paper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title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editor),” in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Biomedical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Digital </a:t>
            </a:r>
            <a:r>
              <a:rPr lang="es-MX" sz="21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Signal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1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Processing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W. J.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Tompkins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Ed.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Englewood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Cliffs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NJ: Prentice-Hall, 1993, ch. 3, pp. 61–74</a:t>
            </a:r>
            <a:r>
              <a:rPr lang="es-MX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just">
              <a:spcBef>
                <a:spcPts val="100"/>
              </a:spcBef>
            </a:pPr>
            <a:endParaRPr lang="es-MX"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100"/>
              </a:spcBef>
            </a:pP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[</a:t>
            </a:r>
            <a:r>
              <a:rPr lang="es-MX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2] M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Akay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Time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Frequency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Wavelets in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Biomedical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Signal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Processing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(Book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style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Piscataway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NJ: IEEE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Press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1998, pp. 123–135</a:t>
            </a:r>
            <a:r>
              <a:rPr lang="es-MX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just">
              <a:spcBef>
                <a:spcPts val="100"/>
              </a:spcBef>
            </a:pPr>
            <a:endParaRPr lang="es-MX"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100"/>
              </a:spcBef>
            </a:pP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[</a:t>
            </a:r>
            <a:r>
              <a:rPr lang="es-MX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3]G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B.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Gentili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V.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Tesi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M.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Linari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and M.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Marsili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“A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versatile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microwave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plethysmograph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monitoring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physiological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parameters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Periodical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style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),” IEEE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Biomed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Eng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., vol. 49, no. 10, pp. 1204–1210, Oct. 2002</a:t>
            </a:r>
            <a:r>
              <a:rPr lang="es-MX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just">
              <a:spcBef>
                <a:spcPts val="100"/>
              </a:spcBef>
            </a:pPr>
            <a:endParaRPr lang="es-MX"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100"/>
              </a:spcBef>
            </a:pP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[</a:t>
            </a:r>
            <a:r>
              <a:rPr lang="es-MX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4]V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Medina, R.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Valdes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J.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Azpiroz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and E.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Sacristan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“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Title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paper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known</a:t>
            </a:r>
            <a:r>
              <a:rPr lang="es-MX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,” </a:t>
            </a:r>
            <a:r>
              <a:rPr lang="es-MX" sz="21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unpublished</a:t>
            </a:r>
            <a:r>
              <a:rPr lang="es-MX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sz="2100" spc="13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RP  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(National Council of Radiation Protection), </a:t>
            </a:r>
            <a:r>
              <a:rPr sz="2100" spc="-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EPA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(Environmental Protection Agency),</a:t>
            </a:r>
            <a:r>
              <a:rPr sz="2100" spc="-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100" spc="1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etc</a:t>
            </a:r>
            <a:r>
              <a:rPr sz="2100" spc="13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53" name="object 854"/>
          <p:cNvSpPr txBox="1"/>
          <p:nvPr/>
        </p:nvSpPr>
        <p:spPr>
          <a:xfrm>
            <a:off x="1115925" y="11653956"/>
            <a:ext cx="7510808" cy="58775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33430" rIns="0" bIns="0" rtlCol="0">
            <a:spAutoFit/>
          </a:bodyPr>
          <a:lstStyle/>
          <a:p>
            <a:pPr marL="31838">
              <a:spcBef>
                <a:spcPts val="263"/>
              </a:spcBef>
            </a:pPr>
            <a:r>
              <a:rPr lang="es-MX" sz="3600" b="1" dirty="0" smtClean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INTRODUCCIÓN</a:t>
            </a:r>
            <a:endParaRPr lang="es-MX" sz="3100" b="1" dirty="0">
              <a:solidFill>
                <a:srgbClr val="0000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61" name="object 854"/>
          <p:cNvSpPr txBox="1"/>
          <p:nvPr/>
        </p:nvSpPr>
        <p:spPr>
          <a:xfrm>
            <a:off x="838200" y="24087365"/>
            <a:ext cx="7510808" cy="58775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33430" rIns="0" bIns="0" rtlCol="0">
            <a:spAutoFit/>
          </a:bodyPr>
          <a:lstStyle/>
          <a:p>
            <a:pPr marL="31838">
              <a:spcBef>
                <a:spcPts val="263"/>
              </a:spcBef>
            </a:pPr>
            <a:r>
              <a:rPr lang="es-MX" sz="3600" b="1" dirty="0" smtClean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METODOLOGÍA</a:t>
            </a:r>
            <a:endParaRPr lang="es-MX" sz="3600" b="1" dirty="0">
              <a:solidFill>
                <a:srgbClr val="0000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62" name="object 854"/>
          <p:cNvSpPr txBox="1"/>
          <p:nvPr/>
        </p:nvSpPr>
        <p:spPr>
          <a:xfrm>
            <a:off x="11715553" y="11692764"/>
            <a:ext cx="7510808" cy="58775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33430" rIns="0" bIns="0" rtlCol="0">
            <a:spAutoFit/>
          </a:bodyPr>
          <a:lstStyle/>
          <a:p>
            <a:pPr marL="31838">
              <a:spcBef>
                <a:spcPts val="263"/>
              </a:spcBef>
            </a:pPr>
            <a:r>
              <a:rPr lang="es-MX" sz="3600" b="1" dirty="0" smtClean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RESULTADOS</a:t>
            </a:r>
            <a:endParaRPr lang="es-MX" sz="3600" b="1" dirty="0">
              <a:solidFill>
                <a:srgbClr val="0000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63" name="object 854"/>
          <p:cNvSpPr txBox="1"/>
          <p:nvPr/>
        </p:nvSpPr>
        <p:spPr>
          <a:xfrm>
            <a:off x="2352502" y="38199026"/>
            <a:ext cx="7510808" cy="58775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33430" rIns="0" bIns="0" rtlCol="0">
            <a:spAutoFit/>
          </a:bodyPr>
          <a:lstStyle/>
          <a:p>
            <a:pPr marL="31838">
              <a:spcBef>
                <a:spcPts val="263"/>
              </a:spcBef>
            </a:pPr>
            <a:r>
              <a:rPr lang="es-MX" sz="3600" b="1" dirty="0" smtClean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CONCLUSIONES</a:t>
            </a:r>
            <a:endParaRPr lang="es-MX" sz="3600" b="1" dirty="0">
              <a:solidFill>
                <a:srgbClr val="0000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73" name="object 854"/>
          <p:cNvSpPr txBox="1"/>
          <p:nvPr/>
        </p:nvSpPr>
        <p:spPr>
          <a:xfrm>
            <a:off x="18340289" y="38236598"/>
            <a:ext cx="7510808" cy="58775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33430" rIns="0" bIns="0" rtlCol="0">
            <a:spAutoFit/>
          </a:bodyPr>
          <a:lstStyle/>
          <a:p>
            <a:pPr marL="31838">
              <a:spcBef>
                <a:spcPts val="263"/>
              </a:spcBef>
            </a:pPr>
            <a:r>
              <a:rPr lang="es-MX" sz="3600" b="1" dirty="0" smtClean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REFERENICAS</a:t>
            </a:r>
            <a:endParaRPr lang="es-MX" sz="3600" b="1" dirty="0">
              <a:solidFill>
                <a:srgbClr val="0000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03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080345" y="5328942"/>
            <a:ext cx="30099344" cy="3958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6000" b="1" dirty="0"/>
              <a:t>Estructura del </a:t>
            </a:r>
            <a:r>
              <a:rPr lang="es-MX" sz="6000" b="1" dirty="0" smtClean="0"/>
              <a:t>contenido</a:t>
            </a:r>
          </a:p>
          <a:p>
            <a:endParaRPr lang="es-MX" sz="4000" dirty="0"/>
          </a:p>
          <a:p>
            <a:r>
              <a:rPr lang="es-MX" sz="5400" dirty="0"/>
              <a:t>La estructura se concreta en los siguientes apartados</a:t>
            </a:r>
            <a:r>
              <a:rPr lang="es-MX" sz="5400" dirty="0" smtClean="0"/>
              <a:t>:</a:t>
            </a:r>
          </a:p>
          <a:p>
            <a:endParaRPr lang="es-MX" sz="5400" dirty="0"/>
          </a:p>
          <a:p>
            <a:pPr lvl="1" algn="just"/>
            <a:r>
              <a:rPr lang="es-MX" sz="5400" dirty="0" smtClean="0"/>
              <a:t>a. </a:t>
            </a:r>
            <a:r>
              <a:rPr lang="es-MX" sz="5400" b="1" dirty="0" smtClean="0"/>
              <a:t>Cabecera</a:t>
            </a:r>
            <a:r>
              <a:rPr lang="es-MX" sz="5400" dirty="0"/>
              <a:t>.- Como presentación del contenido que se desarrollará a continuación y lo suficientemente interesante para que atraiga la atención e informe del contenido y su autoría. En este apartado deberán figurar:</a:t>
            </a:r>
          </a:p>
          <a:p>
            <a:pPr lvl="1" algn="just"/>
            <a:endParaRPr lang="es-MX" sz="5400" dirty="0"/>
          </a:p>
          <a:p>
            <a:pPr lvl="1" algn="just"/>
            <a:r>
              <a:rPr lang="es-MX" sz="5400" dirty="0"/>
              <a:t>- Título</a:t>
            </a:r>
          </a:p>
          <a:p>
            <a:pPr lvl="1" algn="just"/>
            <a:r>
              <a:rPr lang="es-MX" sz="5400" dirty="0"/>
              <a:t>- Autores</a:t>
            </a:r>
          </a:p>
          <a:p>
            <a:pPr lvl="1" algn="just"/>
            <a:r>
              <a:rPr lang="es-MX" sz="5400" dirty="0"/>
              <a:t>- Centro de trabajo de los autores</a:t>
            </a:r>
          </a:p>
          <a:p>
            <a:pPr lvl="1" algn="just"/>
            <a:endParaRPr lang="es-MX" sz="5400" dirty="0"/>
          </a:p>
          <a:p>
            <a:pPr lvl="1" algn="just"/>
            <a:r>
              <a:rPr lang="es-MX" sz="5400" dirty="0" smtClean="0"/>
              <a:t>b. </a:t>
            </a:r>
            <a:r>
              <a:rPr lang="es-MX" sz="5400" b="1" dirty="0" smtClean="0"/>
              <a:t>Introducción</a:t>
            </a:r>
            <a:r>
              <a:rPr lang="es-MX" sz="5400" dirty="0" smtClean="0"/>
              <a:t> </a:t>
            </a:r>
            <a:r>
              <a:rPr lang="es-MX" sz="5400" dirty="0"/>
              <a:t>que centre el trabajo, justifique su interés, enuncie las hipótesis y/o los objetivos del trabajo.</a:t>
            </a:r>
          </a:p>
          <a:p>
            <a:pPr lvl="1" algn="just"/>
            <a:r>
              <a:rPr lang="es-MX" sz="5400" dirty="0" smtClean="0"/>
              <a:t>c. </a:t>
            </a:r>
            <a:r>
              <a:rPr lang="es-MX" sz="5400" b="1" dirty="0" smtClean="0"/>
              <a:t>Metodología</a:t>
            </a:r>
            <a:r>
              <a:rPr lang="es-MX" sz="5400" dirty="0" smtClean="0"/>
              <a:t> </a:t>
            </a:r>
            <a:r>
              <a:rPr lang="es-MX" sz="5400" dirty="0"/>
              <a:t>empleada tanto en la adquisición como en el tratamiento de los datos.</a:t>
            </a:r>
          </a:p>
          <a:p>
            <a:pPr lvl="1" algn="just"/>
            <a:r>
              <a:rPr lang="es-MX" sz="5400" dirty="0" smtClean="0"/>
              <a:t>d. </a:t>
            </a:r>
            <a:r>
              <a:rPr lang="es-MX" sz="5400" b="1" dirty="0" smtClean="0"/>
              <a:t>Resultados</a:t>
            </a:r>
            <a:r>
              <a:rPr lang="es-MX" sz="5400" dirty="0" smtClean="0"/>
              <a:t> </a:t>
            </a:r>
            <a:r>
              <a:rPr lang="es-MX" sz="5400" dirty="0"/>
              <a:t>obtenidos dentro de la fase experimental</a:t>
            </a:r>
            <a:r>
              <a:rPr lang="es-MX" sz="5400" dirty="0" smtClean="0"/>
              <a:t>.</a:t>
            </a:r>
          </a:p>
          <a:p>
            <a:pPr lvl="1" algn="just"/>
            <a:r>
              <a:rPr lang="es-MX" sz="5400" dirty="0" smtClean="0"/>
              <a:t>e. </a:t>
            </a:r>
            <a:r>
              <a:rPr lang="es-MX" sz="5400" b="1" dirty="0" smtClean="0"/>
              <a:t>Discusión</a:t>
            </a:r>
            <a:endParaRPr lang="es-MX" sz="5400" dirty="0"/>
          </a:p>
          <a:p>
            <a:pPr lvl="1" algn="just"/>
            <a:r>
              <a:rPr lang="es-MX" sz="5400" dirty="0" smtClean="0"/>
              <a:t>f. </a:t>
            </a:r>
            <a:r>
              <a:rPr lang="es-MX" sz="5400" b="1" dirty="0" smtClean="0"/>
              <a:t>Conclusiones</a:t>
            </a:r>
            <a:endParaRPr lang="es-MX" sz="5400" b="1" dirty="0"/>
          </a:p>
          <a:p>
            <a:pPr lvl="1" algn="just"/>
            <a:r>
              <a:rPr lang="es-MX" sz="5400" dirty="0"/>
              <a:t>g</a:t>
            </a:r>
            <a:r>
              <a:rPr lang="es-MX" sz="5400" dirty="0" smtClean="0"/>
              <a:t> </a:t>
            </a:r>
            <a:r>
              <a:rPr lang="es-MX" sz="5400" b="1" dirty="0" smtClean="0"/>
              <a:t>Referencias</a:t>
            </a:r>
            <a:r>
              <a:rPr lang="es-MX" sz="5400" dirty="0" smtClean="0"/>
              <a:t> bibliográficas</a:t>
            </a:r>
          </a:p>
          <a:p>
            <a:endParaRPr lang="es-MX" sz="6000" dirty="0"/>
          </a:p>
          <a:p>
            <a:r>
              <a:rPr lang="es-MX" sz="6000" b="1" dirty="0"/>
              <a:t>Tamaño:  90 cm de ancho X 140 cm </a:t>
            </a:r>
            <a:r>
              <a:rPr lang="es-MX" sz="6000" b="1" dirty="0" smtClean="0"/>
              <a:t>alto</a:t>
            </a:r>
          </a:p>
          <a:p>
            <a:endParaRPr lang="es-MX" sz="6000" dirty="0"/>
          </a:p>
          <a:p>
            <a:r>
              <a:rPr lang="es-MX" sz="6000" b="1" dirty="0" smtClean="0"/>
              <a:t>Fuentes</a:t>
            </a:r>
          </a:p>
          <a:p>
            <a:endParaRPr lang="es-MX" sz="6000" dirty="0"/>
          </a:p>
          <a:p>
            <a:r>
              <a:rPr lang="es-MX" sz="5400" dirty="0"/>
              <a:t>Las fuentes más adecuadas para elaborar un póster son las que se definen como técnicas, es decir, que no presentan adornos que puedan entorpecer su percepción a distancia y son lo suficientemente grandes como para que no haya que acercarse demasiado.</a:t>
            </a:r>
          </a:p>
          <a:p>
            <a:endParaRPr lang="es-MX" sz="5400" dirty="0"/>
          </a:p>
          <a:p>
            <a:r>
              <a:rPr lang="es-MX" sz="5400" dirty="0"/>
              <a:t>Así se recomienda la letra de trazo simple como Arial, Helvética, </a:t>
            </a:r>
            <a:r>
              <a:rPr lang="es-MX" sz="5400" dirty="0" err="1"/>
              <a:t>Tahoma</a:t>
            </a:r>
            <a:r>
              <a:rPr lang="es-MX" sz="5400" dirty="0"/>
              <a:t>, </a:t>
            </a:r>
            <a:r>
              <a:rPr lang="es-MX" sz="5400" dirty="0" err="1"/>
              <a:t>Verdana</a:t>
            </a:r>
            <a:r>
              <a:rPr lang="es-MX" sz="5400" dirty="0"/>
              <a:t>… aunque si son lo suficientemente grandes.</a:t>
            </a:r>
          </a:p>
          <a:p>
            <a:endParaRPr lang="es-MX" sz="5400" dirty="0"/>
          </a:p>
          <a:p>
            <a:r>
              <a:rPr lang="es-MX" sz="5400" dirty="0"/>
              <a:t>Si el texto es largo y está organizado en columnas se puede emplear también letra tipo Times. Se recomienda no utilizar más de tres tipos de fuentes diferentes en el póster: títulos, texto y pies de ilustración y que quede bien claro cual es la función de cada una de </a:t>
            </a:r>
            <a:r>
              <a:rPr lang="es-MX" sz="5400" dirty="0" smtClean="0"/>
              <a:t>ellas.</a:t>
            </a:r>
            <a:endParaRPr lang="es-MX" sz="5400" dirty="0"/>
          </a:p>
          <a:p>
            <a:endParaRPr lang="es-MX" sz="5400" dirty="0"/>
          </a:p>
          <a:p>
            <a:r>
              <a:rPr lang="es-MX" sz="6000" b="1" dirty="0"/>
              <a:t>Tamaño de las </a:t>
            </a:r>
            <a:r>
              <a:rPr lang="es-MX" sz="6000" b="1" dirty="0" smtClean="0"/>
              <a:t>fuentes</a:t>
            </a:r>
          </a:p>
          <a:p>
            <a:endParaRPr lang="es-MX" sz="6000" dirty="0"/>
          </a:p>
          <a:p>
            <a:r>
              <a:rPr lang="es-MX" sz="5400" dirty="0"/>
              <a:t>Se recomiendan que empleemos, como mínimo, los siguientes tamaños</a:t>
            </a:r>
            <a:r>
              <a:rPr lang="es-MX" sz="5400" dirty="0" smtClean="0"/>
              <a:t>:</a:t>
            </a:r>
          </a:p>
          <a:p>
            <a:endParaRPr lang="es-MX" sz="6000" dirty="0"/>
          </a:p>
          <a:p>
            <a:endParaRPr lang="es-MX" sz="6000" dirty="0" smtClean="0"/>
          </a:p>
          <a:p>
            <a:endParaRPr lang="es-MX" sz="6000" dirty="0" smtClean="0"/>
          </a:p>
          <a:p>
            <a:endParaRPr lang="es-MX" sz="6000" dirty="0"/>
          </a:p>
          <a:p>
            <a:endParaRPr lang="es-MX" sz="6000" dirty="0" smtClean="0"/>
          </a:p>
          <a:p>
            <a:endParaRPr lang="es-MX" sz="6000" dirty="0"/>
          </a:p>
          <a:p>
            <a:endParaRPr lang="es-MX" sz="6000" dirty="0" smtClean="0"/>
          </a:p>
          <a:p>
            <a:r>
              <a:rPr lang="es-MX" sz="6000" dirty="0"/>
              <a:t>	</a:t>
            </a: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081870"/>
              </p:ext>
            </p:extLst>
          </p:nvPr>
        </p:nvGraphicFramePr>
        <p:xfrm>
          <a:off x="7345041" y="37516518"/>
          <a:ext cx="13465496" cy="5730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52928"/>
                <a:gridCol w="5112568"/>
              </a:tblGrid>
              <a:tr h="370840">
                <a:tc>
                  <a:txBody>
                    <a:bodyPr/>
                    <a:lstStyle/>
                    <a:p>
                      <a:endParaRPr lang="es-MX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5400" dirty="0" smtClean="0"/>
                        <a:t>Tamaño</a:t>
                      </a:r>
                      <a:endParaRPr lang="es-MX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5400" dirty="0" smtClean="0"/>
                        <a:t>Título. En negrita.</a:t>
                      </a:r>
                      <a:endParaRPr lang="es-MX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5400" dirty="0" smtClean="0"/>
                        <a:t>54 puntos</a:t>
                      </a:r>
                    </a:p>
                    <a:p>
                      <a:endParaRPr lang="es-MX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4800" dirty="0" smtClean="0"/>
                        <a:t>Subtítulos o títulos intermedios</a:t>
                      </a:r>
                      <a:endParaRPr lang="es-MX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4800" dirty="0" smtClean="0"/>
                        <a:t>48 puntos</a:t>
                      </a:r>
                    </a:p>
                    <a:p>
                      <a:endParaRPr lang="es-MX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000" dirty="0" smtClean="0"/>
                        <a:t>Autores, filiación y otros datos</a:t>
                      </a:r>
                      <a:endParaRPr lang="es-MX" sz="3000" dirty="0" smtClean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000" dirty="0" smtClean="0"/>
                        <a:t>30 puntos</a:t>
                      </a:r>
                      <a:endParaRPr lang="es-MX" sz="3000" dirty="0" smtClean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/>
                        <a:t>Texto</a:t>
                      </a:r>
                      <a:endParaRPr lang="es-MX" sz="2800" dirty="0" smtClean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/>
                        <a:t>28 puntos</a:t>
                      </a:r>
                      <a:endParaRPr lang="es-MX" sz="2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dirty="0" smtClean="0"/>
                        <a:t>Pies de ilustración</a:t>
                      </a:r>
                      <a:endParaRPr lang="es-MX" sz="2400" dirty="0" smtClean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dirty="0" smtClean="0"/>
                        <a:t>24 puntos</a:t>
                      </a:r>
                      <a:endParaRPr lang="es-MX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75723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46832DF-0803-4E17-9FA8-988554C4F73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3824614-3D09-4EC7-A122-598FFD1C47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AB21D14-2590-4E8A-9481-CB958A3F65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1637</Words>
  <Application>Microsoft Office PowerPoint</Application>
  <PresentationFormat>Personalizado</PresentationFormat>
  <Paragraphs>107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Tahoma</vt:lpstr>
      <vt:lpstr>Wingdings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Isra</dc:creator>
  <cp:lastModifiedBy>Manuel</cp:lastModifiedBy>
  <cp:revision>39</cp:revision>
  <dcterms:created xsi:type="dcterms:W3CDTF">2017-08-17T13:30:32Z</dcterms:created>
  <dcterms:modified xsi:type="dcterms:W3CDTF">2018-09-20T18:33:09Z</dcterms:modified>
</cp:coreProperties>
</file>